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60" r:id="rId5"/>
    <p:sldId id="261" r:id="rId6"/>
    <p:sldId id="262" r:id="rId7"/>
    <p:sldId id="25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9" d="100"/>
          <a:sy n="19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D2E1-0B2F-4242-ACBD-4B6564E115FF}" type="datetimeFigureOut">
              <a:rPr lang="ru-RU" smtClean="0"/>
              <a:pPr/>
              <a:t>01.07.2013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F81E-6213-45D4-830F-2FF47C6AB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D2E1-0B2F-4242-ACBD-4B6564E115FF}" type="datetimeFigureOut">
              <a:rPr lang="ru-RU" smtClean="0"/>
              <a:pPr/>
              <a:t>01.07.2013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F81E-6213-45D4-830F-2FF47C6AB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D2E1-0B2F-4242-ACBD-4B6564E115FF}" type="datetimeFigureOut">
              <a:rPr lang="ru-RU" smtClean="0"/>
              <a:pPr/>
              <a:t>01.07.2013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F81E-6213-45D4-830F-2FF47C6AB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D2E1-0B2F-4242-ACBD-4B6564E115FF}" type="datetimeFigureOut">
              <a:rPr lang="ru-RU" smtClean="0"/>
              <a:pPr/>
              <a:t>01.07.2013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F81E-6213-45D4-830F-2FF47C6AB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D2E1-0B2F-4242-ACBD-4B6564E115FF}" type="datetimeFigureOut">
              <a:rPr lang="ru-RU" smtClean="0"/>
              <a:pPr/>
              <a:t>01.07.2013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F81E-6213-45D4-830F-2FF47C6AB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D2E1-0B2F-4242-ACBD-4B6564E115FF}" type="datetimeFigureOut">
              <a:rPr lang="ru-RU" smtClean="0"/>
              <a:pPr/>
              <a:t>01.07.2013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F81E-6213-45D4-830F-2FF47C6AB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D2E1-0B2F-4242-ACBD-4B6564E115FF}" type="datetimeFigureOut">
              <a:rPr lang="ru-RU" smtClean="0"/>
              <a:pPr/>
              <a:t>01.07.2013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F81E-6213-45D4-830F-2FF47C6AB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D2E1-0B2F-4242-ACBD-4B6564E115FF}" type="datetimeFigureOut">
              <a:rPr lang="ru-RU" smtClean="0"/>
              <a:pPr/>
              <a:t>01.07.2013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F81E-6213-45D4-830F-2FF47C6AB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D2E1-0B2F-4242-ACBD-4B6564E115FF}" type="datetimeFigureOut">
              <a:rPr lang="ru-RU" smtClean="0"/>
              <a:pPr/>
              <a:t>01.07.2013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F81E-6213-45D4-830F-2FF47C6AB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D2E1-0B2F-4242-ACBD-4B6564E115FF}" type="datetimeFigureOut">
              <a:rPr lang="ru-RU" smtClean="0"/>
              <a:pPr/>
              <a:t>01.07.2013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F81E-6213-45D4-830F-2FF47C6AB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FD2E1-0B2F-4242-ACBD-4B6564E115FF}" type="datetimeFigureOut">
              <a:rPr lang="ru-RU" smtClean="0"/>
              <a:pPr/>
              <a:t>01.07.2013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F81E-6213-45D4-830F-2FF47C6AB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FD2E1-0B2F-4242-ACBD-4B6564E115FF}" type="datetimeFigureOut">
              <a:rPr lang="ru-RU" smtClean="0"/>
              <a:pPr/>
              <a:t>01.07.2013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5F81E-6213-45D4-830F-2FF47C6AB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000">
    <p:cover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nauka-it.ru/index.php?option=com_content&amp;view=article&amp;id=82:2012-09-30-20-31-04&amp;catid=87:2012-09-30-08-31-27&amp;Itemid=11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45;&#1083;&#1077;&#1085;&#1072;\Desktop\&#1054;&#1090;&#1082;&#1088;&#1099;&#1090;&#1099;&#1081;%20&#1091;&#1088;&#1086;&#1082;%20&#1057;&#1072;&#1092;&#1086;&#1085;&#1086;&#1074;&#1072;%206&#1072;%202013\&#1087;&#1088;&#1077;&#1079;&#1077;&#1085;&#1090;&#1072;&#1094;&#1080;&#1103;\055%20-%20Unit%207,%20Exercise%2018%20(mp3cut.net).mp3" TargetMode="External"/><Relationship Id="rId1" Type="http://schemas.openxmlformats.org/officeDocument/2006/relationships/audio" Target="file:///C:\Users\&#1045;&#1083;&#1077;&#1085;&#1072;\Desktop\&#1087;&#1088;&#1077;&#1079;&#1077;&#1085;&#1090;&#1072;&#1094;&#1080;&#1103;%20&#1086;&#1090;&#1082;&#1088;%20&#1091;&#1088;%202013\055%20-%20Unit%207,%20Exercise%2018.mp3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gif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071678"/>
            <a:ext cx="77153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Сафонова Елена Геннадьевна </a:t>
            </a:r>
          </a:p>
          <a:p>
            <a:r>
              <a:rPr lang="ru-RU" dirty="0" smtClean="0"/>
              <a:t>учитель иностранного (английского) языка</a:t>
            </a:r>
            <a:br>
              <a:rPr lang="ru-RU" dirty="0" smtClean="0"/>
            </a:br>
            <a:r>
              <a:rPr lang="ru-RU" dirty="0" smtClean="0"/>
              <a:t>Муниципальное бюджетное общеобразовательное учреждение </a:t>
            </a:r>
          </a:p>
          <a:p>
            <a:r>
              <a:rPr lang="ru-RU" dirty="0" smtClean="0"/>
              <a:t>"Средняя общеобразовательная школа №3"</a:t>
            </a:r>
            <a:br>
              <a:rPr lang="ru-RU" dirty="0" smtClean="0"/>
            </a:br>
            <a:r>
              <a:rPr lang="ru-RU" dirty="0" smtClean="0"/>
              <a:t>Владимирская область, </a:t>
            </a:r>
            <a:r>
              <a:rPr lang="ru-RU" dirty="0" err="1" smtClean="0"/>
              <a:t>Гороховецкий</a:t>
            </a:r>
            <a:r>
              <a:rPr lang="ru-RU" dirty="0" smtClean="0"/>
              <a:t> район, г. Гороховец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/>
              <a:t>ПРЕЗЕНТАЦИЯ К УРОКУ АНГЛИЙСКОГО ЯЗЫКА ДЛЯ 6 КЛАССА.</a:t>
            </a:r>
            <a:endParaRPr lang="ru-RU" dirty="0" smtClean="0"/>
          </a:p>
          <a:p>
            <a:r>
              <a:rPr lang="ru-RU" b="1" dirty="0" smtClean="0"/>
              <a:t>СЕМЬЯ. СЕМЕЙНЫЕ ОТНОШЕНИЯ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 descr="летняя конференция наукоград 20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428604"/>
            <a:ext cx="7873016" cy="4063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2910" y="5214950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 июля 2013 г.</a:t>
            </a:r>
            <a:br>
              <a:rPr lang="ru-RU" b="1" dirty="0" smtClean="0"/>
            </a:br>
            <a:r>
              <a:rPr lang="ru-RU" dirty="0" smtClean="0">
                <a:hlinkClick r:id="rId3"/>
              </a:rPr>
              <a:t>Летняя общероссийская  конференция 2013 года </a:t>
            </a:r>
          </a:p>
          <a:p>
            <a:pPr algn="ctr"/>
            <a:r>
              <a:rPr lang="ru-RU" dirty="0" smtClean="0">
                <a:hlinkClick r:id="rId3"/>
              </a:rPr>
              <a:t>"Актуальные проблемы теории и практики образования"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 advClick="0" advTm="1000"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055 - Unit 7, Exercise 1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" name="055 - Unit 7, Exercise 18 (mp3cut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Елена\Desktop\вопрос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" y="960269"/>
            <a:ext cx="9106112" cy="491700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numSld="3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1+1=2.jp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39151" y="186397"/>
            <a:ext cx="8665698" cy="6485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 descr="C:\Users\Елена\Desktop\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5551" y="1196752"/>
            <a:ext cx="1681345" cy="2088231"/>
          </a:xfrm>
          <a:prstGeom prst="rect">
            <a:avLst/>
          </a:prstGeom>
          <a:noFill/>
        </p:spPr>
      </p:pic>
      <p:pic>
        <p:nvPicPr>
          <p:cNvPr id="4" name="Picture 3" descr="C:\Users\Елена\Desktop\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03848" y="1179326"/>
            <a:ext cx="1695376" cy="2105658"/>
          </a:xfrm>
          <a:prstGeom prst="rect">
            <a:avLst/>
          </a:prstGeom>
          <a:noFill/>
        </p:spPr>
      </p:pic>
      <p:pic>
        <p:nvPicPr>
          <p:cNvPr id="2052" name="Picture 4" descr="C:\Users\Елена\Desktop\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0192" y="980728"/>
            <a:ext cx="2539760" cy="262865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3068960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2996952"/>
            <a:ext cx="6396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156176" y="3356992"/>
            <a:ext cx="6396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Елена\Desktop\семья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1538" y="2574"/>
            <a:ext cx="6956846" cy="6809706"/>
          </a:xfrm>
          <a:prstGeom prst="rect">
            <a:avLst/>
          </a:prstGeom>
          <a:noFill/>
        </p:spPr>
      </p:pic>
      <p:pic>
        <p:nvPicPr>
          <p:cNvPr id="2053" name="Picture 5" descr="C:\Users\Елена\Desktop\семья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-7030"/>
            <a:ext cx="9144000" cy="68650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9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esktop\вопрос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889" y="980728"/>
            <a:ext cx="9068223" cy="4896544"/>
          </a:xfrm>
          <a:prstGeom prst="rect">
            <a:avLst/>
          </a:prstGeom>
          <a:noFill/>
        </p:spPr>
      </p:pic>
      <p:pic>
        <p:nvPicPr>
          <p:cNvPr id="4098" name="Picture 2" descr="C:\Users\Елена\Desktop\семья в башм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640" y="197641"/>
            <a:ext cx="6480720" cy="6462718"/>
          </a:xfrm>
          <a:prstGeom prst="rect">
            <a:avLst/>
          </a:prstGeom>
          <a:noFill/>
        </p:spPr>
      </p:pic>
      <p:pic>
        <p:nvPicPr>
          <p:cNvPr id="4100" name="Picture 4" descr="C:\Users\Елена\Desktop\кенга ру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55776" y="137255"/>
            <a:ext cx="3960440" cy="660073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</p:pic>
      <p:pic>
        <p:nvPicPr>
          <p:cNvPr id="4099" name="Picture 3" descr="C:\Users\Елена\Desktop\корова теленок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3015" y="188640"/>
            <a:ext cx="8417968" cy="6480720"/>
          </a:xfrm>
          <a:prstGeom prst="rect">
            <a:avLst/>
          </a:prstGeom>
          <a:noFill/>
        </p:spPr>
      </p:pic>
      <p:pic>
        <p:nvPicPr>
          <p:cNvPr id="4102" name="Picture 6" descr="C:\Users\Елена\Desktop\панды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28184" y="4563126"/>
            <a:ext cx="2712301" cy="203422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103" name="Picture 7" descr="C:\Users\Елена\Desktop\жирафы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628800"/>
            <a:ext cx="2377094" cy="2373065"/>
          </a:xfrm>
          <a:prstGeom prst="rect">
            <a:avLst/>
          </a:prstGeom>
          <a:noFill/>
        </p:spPr>
      </p:pic>
      <p:pic>
        <p:nvPicPr>
          <p:cNvPr id="4104" name="Picture 8" descr="C:\Users\Елена\Desktop\белый лев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418444" y="404664"/>
            <a:ext cx="3363256" cy="2304256"/>
          </a:xfrm>
          <a:prstGeom prst="rect">
            <a:avLst/>
          </a:prstGeom>
          <a:noFill/>
        </p:spPr>
      </p:pic>
      <p:pic>
        <p:nvPicPr>
          <p:cNvPr id="4105" name="Picture 9" descr="C:\Users\Елена\Desktop\медв белый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11560" y="3717032"/>
            <a:ext cx="3744931" cy="2804344"/>
          </a:xfrm>
          <a:prstGeom prst="rect">
            <a:avLst/>
          </a:prstGeom>
          <a:noFill/>
        </p:spPr>
      </p:pic>
      <p:pic>
        <p:nvPicPr>
          <p:cNvPr id="4106" name="Picture 10" descr="C:\Users\Елена\Desktop\аисты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724128" y="188640"/>
            <a:ext cx="3241192" cy="2164457"/>
          </a:xfrm>
          <a:prstGeom prst="rect">
            <a:avLst/>
          </a:prstGeom>
          <a:noFill/>
        </p:spPr>
      </p:pic>
      <p:pic>
        <p:nvPicPr>
          <p:cNvPr id="4107" name="Picture 11" descr="C:\Users\Елена\Desktop\мор звез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779912" y="2204864"/>
            <a:ext cx="3456384" cy="2592288"/>
          </a:xfrm>
          <a:prstGeom prst="rect">
            <a:avLst/>
          </a:prstGeom>
          <a:noFill/>
        </p:spPr>
      </p:pic>
      <p:pic>
        <p:nvPicPr>
          <p:cNvPr id="4101" name="Picture 5" descr="C:\Users\Елена\Desktop\бегемоты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23528" y="188640"/>
            <a:ext cx="3225958" cy="2016224"/>
          </a:xfrm>
          <a:prstGeom prst="rect">
            <a:avLst/>
          </a:prstGeom>
          <a:noFill/>
        </p:spPr>
      </p:pic>
      <p:pic>
        <p:nvPicPr>
          <p:cNvPr id="4108" name="Picture 12" descr="C:\Users\Елена\Desktop\семья2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7308304" cy="6858000"/>
          </a:xfrm>
          <a:prstGeom prst="rect">
            <a:avLst/>
          </a:prstGeom>
          <a:noFill/>
        </p:spPr>
      </p:pic>
      <p:pic>
        <p:nvPicPr>
          <p:cNvPr id="4109" name="Picture 13" descr="C:\Users\Елена\Desktop\ребенок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4664132" y="0"/>
            <a:ext cx="4479868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Сердце 15"/>
          <p:cNvSpPr/>
          <p:nvPr/>
        </p:nvSpPr>
        <p:spPr>
          <a:xfrm>
            <a:off x="5436096" y="3429000"/>
            <a:ext cx="3707904" cy="3429000"/>
          </a:xfrm>
          <a:prstGeom prst="hear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568598" y="4293096"/>
            <a:ext cx="357540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FAMILY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000"/>
                            </p:stCondLst>
                            <p:childTnLst>
                              <p:par>
                                <p:cTn id="4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3000"/>
                            </p:stCondLst>
                            <p:childTnLst>
                              <p:par>
                                <p:cTn id="48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0"/>
                            </p:stCondLst>
                            <p:childTnLst>
                              <p:par>
                                <p:cTn id="5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3999" cy="693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680"/>
                <a:gridCol w="1064617"/>
                <a:gridCol w="1064617"/>
                <a:gridCol w="1064617"/>
                <a:gridCol w="1064617"/>
                <a:gridCol w="1064617"/>
                <a:gridCol w="1064617"/>
                <a:gridCol w="1064617"/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Your jobs at home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Sunday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Monday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Tuesday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Wednesday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Thursday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Friday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Saturday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I set the table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3600" dirty="0" smtClean="0"/>
                        <a:t> </a:t>
                      </a:r>
                      <a:endParaRPr lang="ru-RU" sz="3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I make my bed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4000" dirty="0" smtClean="0"/>
                        <a:t> </a:t>
                      </a:r>
                      <a:endParaRPr lang="ru-RU" sz="4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I sweep the floor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4000" dirty="0" smtClean="0"/>
                        <a:t> </a:t>
                      </a:r>
                      <a:endParaRPr lang="ru-RU" sz="40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I walk</a:t>
                      </a:r>
                      <a:r>
                        <a:rPr lang="en-US" sz="2000" b="1" baseline="0" dirty="0" smtClean="0">
                          <a:solidFill>
                            <a:srgbClr val="002060"/>
                          </a:solidFill>
                        </a:rPr>
                        <a:t> my dog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3600" dirty="0" smtClean="0"/>
                        <a:t> </a:t>
                      </a:r>
                      <a:endParaRPr lang="ru-RU" sz="36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I take out rubbish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3600" dirty="0" smtClean="0"/>
                        <a:t> </a:t>
                      </a:r>
                      <a:endParaRPr lang="ru-RU" sz="3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I water the plants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3600" dirty="0" smtClean="0"/>
                        <a:t> </a:t>
                      </a:r>
                      <a:endParaRPr lang="ru-RU" sz="3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I wash up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3600" dirty="0" smtClean="0"/>
                        <a:t> </a:t>
                      </a:r>
                      <a:endParaRPr lang="ru-RU" sz="36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I go shopping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3600" smtClean="0"/>
                        <a:t> </a:t>
                      </a:r>
                      <a:endParaRPr lang="ru-RU" sz="360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I look after my nephew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ü"/>
                      </a:pPr>
                      <a:r>
                        <a:rPr lang="en-US" sz="3600" dirty="0" smtClean="0"/>
                        <a:t> </a:t>
                      </a:r>
                      <a:endParaRPr lang="ru-RU" sz="3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670407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Домашнее задание:</a:t>
            </a:r>
          </a:p>
          <a:p>
            <a:r>
              <a:rPr lang="ru-RU" sz="2400" b="1" dirty="0" smtClean="0">
                <a:solidFill>
                  <a:srgbClr val="00B050"/>
                </a:solidFill>
                <a:latin typeface="Comic Sans MS" pitchFamily="66" charset="0"/>
              </a:rPr>
              <a:t>творческий проект по теме в виде: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электронного / традиционного проекта </a:t>
            </a: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(«Семейное древо»,</a:t>
            </a: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«Обязанности по дому», </a:t>
            </a: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иллюстрирование стихотворения) 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художественного</a:t>
            </a:r>
          </a:p>
          <a:p>
            <a:r>
              <a:rPr lang="ru-RU" sz="24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декламирования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стихотворения </a:t>
            </a:r>
          </a:p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(можно по ролям)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Елена\Desktop\Открытый урок Сафонова 6а 2013\презентация\картинки\familytre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080" y="1340767"/>
            <a:ext cx="3240360" cy="4853395"/>
          </a:xfrm>
          <a:prstGeom prst="rect">
            <a:avLst/>
          </a:prstGeom>
          <a:noFill/>
        </p:spPr>
      </p:pic>
      <p:pic>
        <p:nvPicPr>
          <p:cNvPr id="1027" name="Picture 3" descr="C:\Users\Елена\Desktop\Открытый урок Сафонова 6а 2013\презентация\картинки\обязан по дому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552" y="3645024"/>
            <a:ext cx="3862536" cy="2900559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пасибо страус кланяется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31639" y="188639"/>
            <a:ext cx="6480721" cy="6480721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107</Words>
  <Application>Microsoft Office PowerPoint</Application>
  <PresentationFormat>Экран (4:3)</PresentationFormat>
  <Paragraphs>45</Paragraphs>
  <Slides>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</cp:lastModifiedBy>
  <cp:revision>25</cp:revision>
  <dcterms:created xsi:type="dcterms:W3CDTF">2013-02-23T06:18:49Z</dcterms:created>
  <dcterms:modified xsi:type="dcterms:W3CDTF">2013-07-01T14:07:32Z</dcterms:modified>
</cp:coreProperties>
</file>