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28604"/>
            <a:ext cx="4071966" cy="5429288"/>
          </a:xfrm>
          <a:prstGeom prst="rect">
            <a:avLst/>
          </a:prstGeom>
          <a:ln w="88900" cap="sq" cmpd="thickThin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57620" y="357166"/>
            <a:ext cx="2071702" cy="1857388"/>
          </a:xfrm>
          <a:prstGeom prst="rect">
            <a:avLst/>
          </a:prstGeom>
          <a:solidFill>
            <a:srgbClr val="FF00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29322" y="357166"/>
            <a:ext cx="2143140" cy="1857388"/>
          </a:xfrm>
          <a:prstGeom prst="rect">
            <a:avLst/>
          </a:prstGeom>
          <a:solidFill>
            <a:srgbClr val="0099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929322" y="2214554"/>
            <a:ext cx="2143140" cy="1857388"/>
          </a:xfrm>
          <a:prstGeom prst="rect">
            <a:avLst/>
          </a:prstGeom>
          <a:solidFill>
            <a:srgbClr val="0000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929322" y="4071942"/>
            <a:ext cx="2143140" cy="1857388"/>
          </a:xfrm>
          <a:prstGeom prst="rect">
            <a:avLst/>
          </a:prstGeom>
          <a:solidFill>
            <a:srgbClr val="FF3399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57620" y="4071942"/>
            <a:ext cx="2071702" cy="1857388"/>
          </a:xfrm>
          <a:prstGeom prst="rect">
            <a:avLst/>
          </a:prstGeom>
          <a:solidFill>
            <a:srgbClr val="FFFF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7620" y="2214554"/>
            <a:ext cx="2071702" cy="1857388"/>
          </a:xfrm>
          <a:prstGeom prst="rect">
            <a:avLst/>
          </a:prstGeom>
          <a:solidFill>
            <a:schemeClr val="bg1">
              <a:lumMod val="50000"/>
            </a:schemeClr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44" y="142852"/>
            <a:ext cx="36433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Всероссийский фестиваль передового педагогического опыта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"Современные методы и приемы обучения"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71736" y="6286520"/>
            <a:ext cx="46717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Электронное периодическое издание НАУКОГРАД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42844" y="1928802"/>
            <a:ext cx="350046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Сонина Татьяна Викторовна 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учитель-дефектолог, учитель-логопед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Муниципальное бюджетное дошкольное образовательное учреждение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"Детский сад № 40 комбинированного вида"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Камчатский край,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Петропавловск-Камчатский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28604"/>
            <a:ext cx="4071966" cy="5429288"/>
          </a:xfrm>
          <a:prstGeom prst="rect">
            <a:avLst/>
          </a:prstGeom>
          <a:ln w="88900" cap="sq" cmpd="thickThin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57620" y="357166"/>
            <a:ext cx="2071702" cy="1857388"/>
          </a:xfrm>
          <a:prstGeom prst="rect">
            <a:avLst/>
          </a:prstGeom>
          <a:solidFill>
            <a:srgbClr val="FF00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29322" y="357166"/>
            <a:ext cx="2143140" cy="1857388"/>
          </a:xfrm>
          <a:prstGeom prst="rect">
            <a:avLst/>
          </a:prstGeom>
          <a:solidFill>
            <a:srgbClr val="0099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929322" y="2214554"/>
            <a:ext cx="2143140" cy="1857388"/>
          </a:xfrm>
          <a:prstGeom prst="rect">
            <a:avLst/>
          </a:prstGeom>
          <a:solidFill>
            <a:srgbClr val="0000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929322" y="4071942"/>
            <a:ext cx="2143140" cy="1857388"/>
          </a:xfrm>
          <a:prstGeom prst="rect">
            <a:avLst/>
          </a:prstGeom>
          <a:solidFill>
            <a:srgbClr val="FF3399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57620" y="4071942"/>
            <a:ext cx="2071702" cy="1857388"/>
          </a:xfrm>
          <a:prstGeom prst="rect">
            <a:avLst/>
          </a:prstGeom>
          <a:solidFill>
            <a:srgbClr val="FFFF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7620" y="2214554"/>
            <a:ext cx="2071702" cy="1857388"/>
          </a:xfrm>
          <a:prstGeom prst="rect">
            <a:avLst/>
          </a:prstGeom>
          <a:solidFill>
            <a:schemeClr val="bg1">
              <a:lumMod val="50000"/>
            </a:schemeClr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23699E-6 L -0.25555 -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69942E-6 L -0.25556 0.00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5434E-6 L -0.48836 -2.2543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28604"/>
            <a:ext cx="4071966" cy="5429288"/>
          </a:xfrm>
          <a:prstGeom prst="rect">
            <a:avLst/>
          </a:prstGeom>
          <a:ln w="88900" cap="sq" cmpd="thickThin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14480" y="357166"/>
            <a:ext cx="2071702" cy="1857388"/>
          </a:xfrm>
          <a:prstGeom prst="rect">
            <a:avLst/>
          </a:prstGeom>
          <a:solidFill>
            <a:srgbClr val="FF00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00760" y="357166"/>
            <a:ext cx="2000264" cy="1928826"/>
          </a:xfrm>
          <a:prstGeom prst="rect">
            <a:avLst/>
          </a:prstGeom>
          <a:solidFill>
            <a:srgbClr val="0099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14480" y="2285992"/>
            <a:ext cx="2071702" cy="1857388"/>
          </a:xfrm>
          <a:prstGeom prst="rect">
            <a:avLst/>
          </a:prstGeom>
          <a:solidFill>
            <a:srgbClr val="0000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000760" y="4071942"/>
            <a:ext cx="2071702" cy="1857388"/>
          </a:xfrm>
          <a:prstGeom prst="rect">
            <a:avLst/>
          </a:prstGeom>
          <a:solidFill>
            <a:srgbClr val="FF3399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14480" y="4143380"/>
            <a:ext cx="2071702" cy="1785950"/>
          </a:xfrm>
          <a:prstGeom prst="rect">
            <a:avLst/>
          </a:prstGeom>
          <a:solidFill>
            <a:srgbClr val="FFFF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929058" y="2285992"/>
            <a:ext cx="2071702" cy="1785950"/>
          </a:xfrm>
          <a:prstGeom prst="rect">
            <a:avLst/>
          </a:prstGeom>
          <a:solidFill>
            <a:schemeClr val="bg1">
              <a:lumMod val="50000"/>
            </a:schemeClr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5.78035E-8 L -0.4625 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28604"/>
            <a:ext cx="4071966" cy="5429288"/>
          </a:xfrm>
          <a:prstGeom prst="rect">
            <a:avLst/>
          </a:prstGeom>
          <a:ln w="88900" cap="sq" cmpd="thickThin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19</Words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Admin</cp:lastModifiedBy>
  <cp:revision>27</cp:revision>
  <dcterms:created xsi:type="dcterms:W3CDTF">2013-10-04T21:00:09Z</dcterms:created>
  <dcterms:modified xsi:type="dcterms:W3CDTF">2013-10-20T21:53:31Z</dcterms:modified>
</cp:coreProperties>
</file>