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41F7FB-7A7E-4864-AAD5-3F13E4354D4D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B10444-F868-4706-97D7-FCBEDFAD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14356"/>
            <a:ext cx="7772400" cy="962019"/>
          </a:xfrm>
        </p:spPr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785926"/>
            <a:ext cx="3557558" cy="11997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Викторина</a:t>
            </a:r>
          </a:p>
          <a:p>
            <a:r>
              <a:rPr lang="ru-RU" sz="2000" dirty="0" smtClean="0"/>
              <a:t>Подготовительная </a:t>
            </a:r>
          </a:p>
          <a:p>
            <a:r>
              <a:rPr lang="ru-RU" sz="2000" dirty="0" smtClean="0"/>
              <a:t>группа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4932040" cy="472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71414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Всероссийский фестиваль передового педагогического опыта</a:t>
            </a:r>
          </a:p>
          <a:p>
            <a:pPr algn="ctr"/>
            <a:r>
              <a:rPr lang="ru-RU" b="1" dirty="0" smtClean="0"/>
              <a:t>"Современные методы и приемы обучения</a:t>
            </a:r>
            <a:r>
              <a:rPr lang="ru-RU" b="1" dirty="0" smtClean="0"/>
              <a:t>"</a:t>
            </a:r>
            <a:endParaRPr lang="ru-RU" b="1" dirty="0" smtClean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429256" y="3000372"/>
            <a:ext cx="350043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Викторовна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 высшей квалификационной категории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№30 (Республиканская базовая площадка по внедрению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ИК-технологий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г.Сарапул Удмуртская республика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92933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Электронное периодическое издание НАУКОГРАД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74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было единственным транспортным средством в старину?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94" y="1461043"/>
            <a:ext cx="335752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200772" cy="2245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72" y="3588023"/>
            <a:ext cx="3283447" cy="237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6241"/>
            <a:ext cx="3200772" cy="212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65085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84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Кто придумал самый первый автомобиль?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822" y="1538764"/>
            <a:ext cx="3744416" cy="280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4073"/>
            <a:ext cx="2304256" cy="3327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7564" y="4848093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Карл </a:t>
            </a:r>
            <a:r>
              <a:rPr lang="ru-RU" sz="3200" dirty="0" err="1" smtClean="0"/>
              <a:t>Бенц</a:t>
            </a:r>
            <a:endParaRPr lang="ru-RU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022" y="4293096"/>
            <a:ext cx="1840433" cy="17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54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относится к городскому пассажирскому транспорту?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5608290"/>
            <a:ext cx="252027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Городской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92288" cy="1951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68" y="3965316"/>
            <a:ext cx="2720820" cy="207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187" y="4079849"/>
            <a:ext cx="2464446" cy="1845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28553"/>
            <a:ext cx="2322957" cy="2189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413" y="62541"/>
            <a:ext cx="2089067" cy="146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235" y="1556792"/>
            <a:ext cx="2247899" cy="209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234" y="3873780"/>
            <a:ext cx="2391917" cy="152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435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называется подземный городской транспорт?</a:t>
            </a: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596" y="1485876"/>
            <a:ext cx="3068432" cy="203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847" y="1556791"/>
            <a:ext cx="2182257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90417"/>
            <a:ext cx="2858302" cy="2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77" y="1485875"/>
            <a:ext cx="2716170" cy="203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079" y="3890418"/>
            <a:ext cx="3102733" cy="204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211" y="4509119"/>
            <a:ext cx="1885817" cy="142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21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появился первый автобус в городе Сарапуле?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каком транспорте человек может использовать свою силу?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7381"/>
            <a:ext cx="2808312" cy="219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808" y="1527381"/>
            <a:ext cx="3035829" cy="2012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807" y="3735276"/>
            <a:ext cx="3006727" cy="2144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808312" cy="216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194" y="2714624"/>
            <a:ext cx="2002581" cy="16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94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Какие правила необходимо соблюдать в общественном транспорте?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86079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57205"/>
            <a:ext cx="3084934" cy="3084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373933" cy="2299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02" y="1538362"/>
            <a:ext cx="2832561" cy="2124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70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МОЛОДЦЫ!</a:t>
            </a:r>
            <a:endParaRPr lang="ru-RU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65106"/>
            <a:ext cx="2436862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971600" y="2250637"/>
            <a:ext cx="5328592" cy="1656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Умники и </a:t>
            </a:r>
            <a:r>
              <a:rPr lang="ru-RU" sz="4000" dirty="0" err="1" smtClean="0"/>
              <a:t>умнички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215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113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Транспорт</vt:lpstr>
      <vt:lpstr>Что было единственным транспортным средством в старину?</vt:lpstr>
      <vt:lpstr>Кто придумал самый первый автомобиль?</vt:lpstr>
      <vt:lpstr>Что относится к городскому пассажирскому транспорту?</vt:lpstr>
      <vt:lpstr>Как называется подземный городской транспорт?</vt:lpstr>
      <vt:lpstr>Когда появился первый автобус в городе Сарапуле?</vt:lpstr>
      <vt:lpstr>На каком транспорте человек может использовать свою силу?</vt:lpstr>
      <vt:lpstr>Какие правила необходимо соблюдать в общественном транспорте?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О</dc:creator>
  <cp:lastModifiedBy>Admin</cp:lastModifiedBy>
  <cp:revision>23</cp:revision>
  <dcterms:created xsi:type="dcterms:W3CDTF">2013-08-19T14:25:23Z</dcterms:created>
  <dcterms:modified xsi:type="dcterms:W3CDTF">2013-10-11T22:57:54Z</dcterms:modified>
</cp:coreProperties>
</file>