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31B400-11A0-4ABD-89E6-9100B3CE6822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1B73F0-2A6D-4756-8D9A-47253DFBB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071942"/>
            <a:ext cx="8458200" cy="1383901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Показательное занятие на тему «Транспорт будущего» с использованием ИК-технологии</a:t>
            </a:r>
            <a:r>
              <a:rPr lang="ru-RU" dirty="0" smtClean="0"/>
              <a:t>  </a:t>
            </a:r>
            <a:r>
              <a:rPr lang="ru-RU" sz="2700" dirty="0" smtClean="0"/>
              <a:t>(Фотоматериалы занятия)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643182"/>
            <a:ext cx="5072098" cy="914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МБДОУ ЦРР –д/с №30 г. Сарапул</a:t>
            </a:r>
          </a:p>
          <a:p>
            <a:r>
              <a:rPr lang="ru-RU" dirty="0" smtClean="0"/>
              <a:t> Воспитатель высшей квалификационной категории </a:t>
            </a:r>
          </a:p>
          <a:p>
            <a:r>
              <a:rPr lang="ru-RU" dirty="0" smtClean="0"/>
              <a:t>Каримова </a:t>
            </a:r>
            <a:r>
              <a:rPr lang="ru-RU" dirty="0" err="1" smtClean="0"/>
              <a:t>Накия</a:t>
            </a:r>
            <a:r>
              <a:rPr lang="ru-RU" dirty="0" smtClean="0"/>
              <a:t> </a:t>
            </a:r>
            <a:r>
              <a:rPr lang="ru-RU" dirty="0" err="1"/>
              <a:t>К</a:t>
            </a:r>
            <a:r>
              <a:rPr lang="ru-RU" dirty="0" err="1" smtClean="0"/>
              <a:t>амиловна</a:t>
            </a:r>
            <a:endParaRPr lang="ru-RU" dirty="0"/>
          </a:p>
        </p:txBody>
      </p:sp>
      <p:pic>
        <p:nvPicPr>
          <p:cNvPr id="1026" name="Picture 2" descr="G:\Авг.конф. 2013\Фото Авг.конф 2013\DSCN3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928">
            <a:off x="5636839" y="1512981"/>
            <a:ext cx="3024000" cy="226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6072206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Электронное периодическое издание НАУКОГРАД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42852"/>
            <a:ext cx="742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Всероссийский фестиваль передового педагогического опыта</a:t>
            </a:r>
          </a:p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"Современные методы и приемы обучения</a:t>
            </a:r>
            <a:r>
              <a:rPr lang="ru-RU" b="1" dirty="0" smtClean="0">
                <a:solidFill>
                  <a:schemeClr val="accent6"/>
                </a:solidFill>
              </a:rPr>
              <a:t>"</a:t>
            </a:r>
            <a:endParaRPr lang="ru-RU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678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Интеллектуальная разминка с использованием эффективной презентации </a:t>
            </a:r>
            <a:endParaRPr lang="ru-RU" sz="2800" dirty="0"/>
          </a:p>
        </p:txBody>
      </p:sp>
      <p:pic>
        <p:nvPicPr>
          <p:cNvPr id="2050" name="Picture 2" descr="G:\Авг.конф. 2013\Фото Авг.конф 2013\DSCN3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024000" cy="22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Авг.конф. 2013\Фото Авг.конф 2013\DSCN3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3037"/>
            <a:ext cx="3024000" cy="22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Авг.конф. 2013\Фото Авг.конф 2013\DSCN3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01665"/>
            <a:ext cx="3024000" cy="22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586">
            <a:off x="4415211" y="3430269"/>
            <a:ext cx="3549914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1072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Autofit/>
          </a:bodyPr>
          <a:lstStyle/>
          <a:p>
            <a:r>
              <a:rPr lang="ru-RU" sz="2800" dirty="0"/>
              <a:t>Дети создают постройку по заранее заготовленным индивидуальным чертежам</a:t>
            </a:r>
          </a:p>
        </p:txBody>
      </p:sp>
      <p:pic>
        <p:nvPicPr>
          <p:cNvPr id="4099" name="Picture 3" descr="G:\Авг.конф. 2013\Фото Авг.конф 2013\DSCN3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01204"/>
            <a:ext cx="3024000" cy="226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G:\Авг.конф. 2013\Фото Авг.конф 2013\DSCN3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777">
            <a:off x="433672" y="3990871"/>
            <a:ext cx="3024000" cy="226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G:\Авг.конф. 2013\Фото Авг.конф 2013\DSCN3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724">
            <a:off x="5543857" y="4132256"/>
            <a:ext cx="3024000" cy="226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1186"/>
            <a:ext cx="3312000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248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48072"/>
          </a:xfrm>
        </p:spPr>
        <p:txBody>
          <a:bodyPr>
            <a:noAutofit/>
          </a:bodyPr>
          <a:lstStyle/>
          <a:p>
            <a:r>
              <a:rPr lang="ru-RU" sz="2400" dirty="0"/>
              <a:t>Электронная игра «Чего не хватает»</a:t>
            </a:r>
            <a:br>
              <a:rPr lang="ru-RU" sz="2400" dirty="0"/>
            </a:br>
            <a:r>
              <a:rPr lang="ru-RU" sz="2400" dirty="0"/>
              <a:t>Цель: развитие пространственного логического мышления</a:t>
            </a:r>
          </a:p>
        </p:txBody>
      </p:sp>
      <p:pic>
        <p:nvPicPr>
          <p:cNvPr id="5125" name="Picture 5" descr="G:\Авг.конф. 2013\Фото Авг.конф 2013\DSCN3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3644"/>
            <a:ext cx="3024000" cy="226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312000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7069"/>
            <a:ext cx="3312176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39952" y="1340768"/>
            <a:ext cx="4660850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Используемое интерактивное оборудование: ноутбук, проектор, интерактивная доска </a:t>
            </a:r>
            <a:r>
              <a:rPr lang="en-US" dirty="0" err="1" smtClean="0"/>
              <a:t>IQBoard</a:t>
            </a:r>
            <a:r>
              <a:rPr lang="ru-RU" dirty="0" smtClean="0"/>
              <a:t> </a:t>
            </a:r>
            <a:r>
              <a:rPr lang="en-US" dirty="0" smtClean="0"/>
              <a:t>. </a:t>
            </a:r>
            <a:r>
              <a:rPr lang="ru-RU" dirty="0" smtClean="0"/>
              <a:t>Электронные готовые продукты 1С: Образовательная коллекция. Игры на развитие психических процессов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20880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94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Показательное занятие на тему «Транспорт будущего» с использованием ИК-технологии  (Фотоматериалы занятия)</vt:lpstr>
      <vt:lpstr>Интеллектуальная разминка с использованием эффективной презентации </vt:lpstr>
      <vt:lpstr>Дети создают постройку по заранее заготовленным индивидуальным чертежам</vt:lpstr>
      <vt:lpstr>Электронная игра «Чего не хватает» Цель: развитие пространственного логического мышления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Показательное занятие на тему «Транспорт будущего»</dc:title>
  <dc:creator>Ирина Викторовна</dc:creator>
  <cp:lastModifiedBy>Admin</cp:lastModifiedBy>
  <cp:revision>14</cp:revision>
  <dcterms:created xsi:type="dcterms:W3CDTF">2013-09-28T14:52:09Z</dcterms:created>
  <dcterms:modified xsi:type="dcterms:W3CDTF">2013-10-11T22:57:58Z</dcterms:modified>
</cp:coreProperties>
</file>