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77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BB01EB-27E1-48EB-8004-3EB8E1359636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BEBA35-E68A-495E-9DCF-13866355F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967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Лукина Наталия Валентиновна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бюджетное профессиональное образовательное учреждение города Москвы «Театральный художественно-технический колледж»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ПЕДАГОГИЧЕСКОЕ ПРОЕКТИРОВАНИЕ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СЦЕНАРИЯ ХУДОЖЕСТВЕННОГО ПРОЕКТА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«НЕОБЫКНОВЕННОЕ ДЕРЕВО»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404664"/>
            <a:ext cx="7873016" cy="4063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544522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Материалы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Всероссийской научно-методической конференции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"Педагогические технологии и мастерство учителя"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2021 год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406640" cy="16561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Педагогическое проектирование сценария художественного проекта</a:t>
            </a:r>
            <a:br>
              <a:rPr lang="ru-RU" sz="3200" b="1" dirty="0" smtClean="0"/>
            </a:br>
            <a:r>
              <a:rPr lang="ru-RU" sz="3200" b="1" dirty="0" smtClean="0"/>
              <a:t>«Необыкновенное дерево»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3600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cs typeface="Times New Roman" pitchFamily="18" charset="0"/>
              </a:rPr>
              <a:t> Лукина Наталия Валентиновна</a:t>
            </a:r>
          </a:p>
          <a:p>
            <a:r>
              <a:rPr lang="ru-RU" sz="2400" dirty="0" smtClean="0">
                <a:cs typeface="Times New Roman" pitchFamily="18" charset="0"/>
              </a:rPr>
              <a:t>Преподаватель профессиональных дисциплин</a:t>
            </a:r>
          </a:p>
          <a:p>
            <a:r>
              <a:rPr lang="ru-RU" sz="2400" dirty="0" smtClean="0">
                <a:cs typeface="Times New Roman" pitchFamily="18" charset="0"/>
              </a:rPr>
              <a:t>Художественно-бутафорского отделения</a:t>
            </a:r>
          </a:p>
          <a:p>
            <a:endParaRPr lang="ru-RU" sz="2400" dirty="0" smtClean="0">
              <a:cs typeface="Times New Roman" pitchFamily="18" charset="0"/>
            </a:endParaRPr>
          </a:p>
          <a:p>
            <a:pPr lvl="0"/>
            <a:r>
              <a:rPr lang="ru-RU" sz="2400" dirty="0" smtClean="0"/>
              <a:t>Государственное бюджетное профессиональное образовательное учреждение города Москвы «Театральный художественно-технический колледж»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504056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Паспорт проектной работы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7632848" cy="58326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Название проекта</a:t>
            </a:r>
            <a:r>
              <a:rPr lang="en-US" sz="2400" dirty="0" smtClean="0"/>
              <a:t>:</a:t>
            </a:r>
            <a:r>
              <a:rPr lang="ru-RU" sz="2400" dirty="0" smtClean="0"/>
              <a:t>   </a:t>
            </a:r>
            <a:endParaRPr lang="en-US" sz="2400" dirty="0" smtClean="0"/>
          </a:p>
          <a:p>
            <a:r>
              <a:rPr lang="ru-RU" sz="2400" b="1" dirty="0" smtClean="0"/>
              <a:t>Художественный проект «Необыкновенное дерево»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Учебный год, класс, куратор, ведущая кафедра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b="1" dirty="0" smtClean="0"/>
              <a:t>2020/2021 </a:t>
            </a:r>
            <a:r>
              <a:rPr lang="ru-RU" sz="2400" b="1" dirty="0" err="1" smtClean="0"/>
              <a:t>уч</a:t>
            </a:r>
            <a:r>
              <a:rPr lang="ru-RU" sz="2400" b="1" dirty="0" smtClean="0"/>
              <a:t>. год, 2 курс, преподаватель Лукина Н.В., Художественно-бутафорское отделение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Автор проекта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b="1" dirty="0" smtClean="0"/>
              <a:t>Лукина Н.В.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Краткое описание</a:t>
            </a:r>
            <a:r>
              <a:rPr lang="en-US" sz="2400" dirty="0" smtClean="0"/>
              <a:t>:  </a:t>
            </a:r>
            <a:r>
              <a:rPr lang="ru-RU" sz="2400" b="1" dirty="0" smtClean="0"/>
              <a:t>Групповой учебный проект по теме «Стилизация объекта по заданному свойству», работы выполняются в черно-белой графике. 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Жанр проекта</a:t>
            </a:r>
            <a:r>
              <a:rPr lang="en-US" sz="2400" dirty="0" smtClean="0"/>
              <a:t>:</a:t>
            </a:r>
            <a:r>
              <a:rPr lang="ru-RU" sz="2400" dirty="0" smtClean="0"/>
              <a:t>  </a:t>
            </a:r>
            <a:r>
              <a:rPr lang="ru-RU" sz="2400" b="1" dirty="0" smtClean="0"/>
              <a:t>выставка-стенд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График работы над проектом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02.03.2021</a:t>
            </a:r>
            <a:r>
              <a:rPr lang="ru-RU" sz="2400" dirty="0" smtClean="0"/>
              <a:t> - </a:t>
            </a:r>
            <a:r>
              <a:rPr lang="ru-RU" sz="1900" dirty="0" smtClean="0"/>
              <a:t>Формулировка темы проекта, определение цели и задач, составление плана работы.</a:t>
            </a:r>
          </a:p>
          <a:p>
            <a:r>
              <a:rPr lang="ru-RU" sz="2400" b="1" dirty="0" smtClean="0"/>
              <a:t>16.03.2021 </a:t>
            </a:r>
            <a:r>
              <a:rPr lang="ru-RU" sz="2400" dirty="0" smtClean="0"/>
              <a:t>- </a:t>
            </a:r>
            <a:r>
              <a:rPr lang="ru-RU" sz="2000" dirty="0" smtClean="0"/>
              <a:t>Поиск художественного образа. Создание графического произведения на заданную тему.</a:t>
            </a:r>
            <a:endParaRPr lang="ru-RU" sz="2400" dirty="0" smtClean="0"/>
          </a:p>
          <a:p>
            <a:r>
              <a:rPr lang="ru-RU" sz="2400" b="1" dirty="0" smtClean="0"/>
              <a:t>30.03.2021</a:t>
            </a:r>
            <a:r>
              <a:rPr lang="ru-RU" sz="2400" dirty="0" smtClean="0"/>
              <a:t> – </a:t>
            </a:r>
            <a:r>
              <a:rPr lang="ru-RU" sz="2000" dirty="0" smtClean="0"/>
              <a:t>Оформление и защита работ. Выставление оценок каждому участнику проекта. Оценка проекта в целом.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Материально-техническое обеспечение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b="1" dirty="0" smtClean="0"/>
              <a:t>стенд</a:t>
            </a:r>
          </a:p>
          <a:p>
            <a:pPr>
              <a:buFont typeface="Courier New" pitchFamily="49" charset="0"/>
              <a:buChar char="o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848872" cy="57606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Цель проекта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sz="2400" dirty="0" smtClean="0"/>
              <a:t>создать серию творческих работ с использованием  приемов стилизации в технике черно-белой графики.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Задачи проекта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изучить теоретический материал по теме «Стилизация объекта по заданному свойству»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разработать ряд поисковых набросков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подобрать необходимые графические материалы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выполнить графическую композицию на заданную тему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выступить на итоговом просмотре работ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оформить выставку-стенд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принять участие в обсуждении проекта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дать оценку каждой работе и проекту в целом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76864" cy="6165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1. </a:t>
            </a:r>
            <a:r>
              <a:rPr lang="ru-RU" sz="2800" dirty="0" err="1" smtClean="0"/>
              <a:t>Предпроектный</a:t>
            </a:r>
            <a:r>
              <a:rPr lang="ru-RU" sz="2800" dirty="0" smtClean="0"/>
              <a:t> (подготовительный) этап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Определение актуальной тематики художественного проектирования, формулировка темы проекта, постановка цели, определение задач, составление плана работы и сроков выполнения проекта.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2. </a:t>
            </a:r>
            <a:r>
              <a:rPr lang="ru-RU" sz="2800" dirty="0" smtClean="0"/>
              <a:t>Этап творческого поиска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Сбор вспомогательного теоретического и визуального материала.  Поиск образа, создание предварительных поисковых набросков и эскизов.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3. </a:t>
            </a:r>
            <a:r>
              <a:rPr lang="ru-RU" sz="2800" dirty="0" smtClean="0"/>
              <a:t>Этап творческой разработки и исполнения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Подбор необходимых художественных материалов, разработка технологических приемов, выполнение работы в материале.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4</a:t>
            </a:r>
            <a:r>
              <a:rPr lang="ru-RU" sz="2800" dirty="0" smtClean="0"/>
              <a:t>. Презентационный этап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Представление работ на общем итоговом просмотре. Индивидуальные выступления участников проекта, защита работ.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5. </a:t>
            </a:r>
            <a:r>
              <a:rPr lang="ru-RU" sz="2800" dirty="0" smtClean="0"/>
              <a:t>Контрольный этап, рефлексия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Подведение итогов проекта, обмен мнениями. Групповое обсуждение результата.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Работы студентов</a:t>
            </a:r>
            <a:endParaRPr lang="ru-RU" sz="2800" dirty="0"/>
          </a:p>
        </p:txBody>
      </p:sp>
      <p:pic>
        <p:nvPicPr>
          <p:cNvPr id="8" name="Рисунок 7" descr="20210421_214555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653136"/>
            <a:ext cx="2016224" cy="2016224"/>
          </a:xfrm>
          <a:prstGeom prst="rect">
            <a:avLst/>
          </a:prstGeom>
        </p:spPr>
      </p:pic>
      <p:pic>
        <p:nvPicPr>
          <p:cNvPr id="9" name="Рисунок 8" descr="20210421_214627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32656"/>
            <a:ext cx="2880320" cy="2880320"/>
          </a:xfrm>
          <a:prstGeom prst="rect">
            <a:avLst/>
          </a:prstGeom>
        </p:spPr>
      </p:pic>
      <p:pic>
        <p:nvPicPr>
          <p:cNvPr id="10" name="Рисунок 9" descr="20210421_214541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412776"/>
            <a:ext cx="2736304" cy="3012504"/>
          </a:xfrm>
          <a:prstGeom prst="rect">
            <a:avLst/>
          </a:prstGeom>
        </p:spPr>
      </p:pic>
      <p:pic>
        <p:nvPicPr>
          <p:cNvPr id="11" name="Рисунок 10" descr="20210421_214528 коп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2708920"/>
            <a:ext cx="2808312" cy="2808312"/>
          </a:xfrm>
          <a:prstGeom prst="rect">
            <a:avLst/>
          </a:prstGeom>
        </p:spPr>
      </p:pic>
      <p:pic>
        <p:nvPicPr>
          <p:cNvPr id="12" name="Рисунок 11" descr="20210421_214441 копи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005064"/>
            <a:ext cx="2605648" cy="2605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Подача результата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021288"/>
            <a:ext cx="7498080" cy="720080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Все графические работы размещаются на одном стенде под общим заголовком. </a:t>
            </a:r>
          </a:p>
          <a:p>
            <a:r>
              <a:rPr lang="ru-RU" sz="2400" dirty="0" smtClean="0"/>
              <a:t>Каждая работа подписана, стенд находится в учебной аудитории.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0210421_214252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908720"/>
            <a:ext cx="7272808" cy="4896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90872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«Необыкновенное дерево»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Графические работы студентов 2ХБО по теме «Стилизация объекта по заданному свойству»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Липкость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Лохматость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32129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Вязкость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Резкость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Сладость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53732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Модность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514402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6021288"/>
            <a:ext cx="7498080" cy="43204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Москва, 2021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e1d8f606a64ac27d9e61964ada5dfaa87c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430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Педагогическое проектирование сценария художественного проекта «Необыкновенное дерево»</vt:lpstr>
      <vt:lpstr>Паспорт проектной работы</vt:lpstr>
      <vt:lpstr>Цель и задачи проекта</vt:lpstr>
      <vt:lpstr>Этапы работы над проектом</vt:lpstr>
      <vt:lpstr>Результат проекта</vt:lpstr>
      <vt:lpstr>Подача результата проекта</vt:lpstr>
      <vt:lpstr>Благодарю за внимание!</vt:lpstr>
    </vt:vector>
  </TitlesOfParts>
  <Manager>Кукушкина СК</Manager>
  <Company>Наукоград СМИ;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проектирование сценария художественного проекта_x000b_«Необыкновенное дерево»</dc:title>
  <dc:subject>Педагогические технологии и мастерство учителя</dc:subject>
  <dc:creator>Наукоград СМИ</dc:creator>
  <cp:keywords>Педагогическое;проектирование;сценария;художественного;проекта;Необыкновенное;дерево</cp:keywords>
  <cp:lastModifiedBy>User</cp:lastModifiedBy>
  <cp:revision>29</cp:revision>
  <dcterms:created xsi:type="dcterms:W3CDTF">2021-04-11T14:16:53Z</dcterms:created>
  <dcterms:modified xsi:type="dcterms:W3CDTF">2021-12-26T19:13:07Z</dcterms:modified>
</cp:coreProperties>
</file>