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2904" y="-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71802" y="6421461"/>
            <a:ext cx="2895600" cy="365125"/>
          </a:xfrm>
        </p:spPr>
        <p:txBody>
          <a:bodyPr/>
          <a:lstStyle/>
          <a:p>
            <a:r>
              <a:rPr lang="en-US" dirty="0" smtClean="0"/>
              <a:t>corowina.ucoz.com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29454" y="6286520"/>
            <a:ext cx="1704972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8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285728"/>
            <a:ext cx="8286808" cy="6286544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BF0D-D48F-43FD-B0A5-1485BE51AD9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5657-15BC-45AD-8317-43FBBCF6EB2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d185265b88f9.jpg"/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940" b="20590"/>
          <a:stretch>
            <a:fillRect/>
          </a:stretch>
        </p:blipFill>
        <p:spPr>
          <a:xfrm>
            <a:off x="-1" y="0"/>
            <a:ext cx="2024027" cy="7143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1770" y="496412"/>
            <a:ext cx="2645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Выполните вычисления.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19612" y="289706"/>
            <a:ext cx="125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Карточка 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9344561"/>
                  </p:ext>
                </p:extLst>
              </p:nvPr>
            </p:nvGraphicFramePr>
            <p:xfrm>
              <a:off x="2103704" y="707007"/>
              <a:ext cx="5203190" cy="205575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9090"/>
                    <a:gridCol w="1259840"/>
                    <a:gridCol w="361950"/>
                    <a:gridCol w="1350010"/>
                    <a:gridCol w="361950"/>
                    <a:gridCol w="1530350"/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Н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0,4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А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1,1</a:t>
                          </a:r>
                          <a:r>
                            <a:rPr lang="ru-RU" sz="1200" baseline="300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 </a:t>
                          </a: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Т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ru-RU" sz="1200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7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М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0,2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3 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И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1,2)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К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ru-RU" sz="1200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1200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– </m:t>
                                        </m:r>
                                        <m:f>
                                          <m:fPr>
                                            <m:ctrlP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О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0,6)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 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С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1,5)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Д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ru-RU" sz="1200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1200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– </m:t>
                                        </m:r>
                                        <m:f>
                                          <m:fPr>
                                            <m:ctrlP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В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0,1)</a:t>
                          </a:r>
                          <a:r>
                            <a:rPr lang="ru-RU" sz="1200" baseline="300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3</a:t>
                          </a: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Р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1,4</a:t>
                          </a:r>
                          <a:r>
                            <a:rPr lang="ru-RU" sz="1200" baseline="300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Е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ru-RU" sz="1200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1200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1 </m:t>
                                        </m:r>
                                        <m:f>
                                          <m:fPr>
                                            <m:ctrlP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ru-RU" sz="1200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9344561"/>
                  </p:ext>
                </p:extLst>
              </p:nvPr>
            </p:nvGraphicFramePr>
            <p:xfrm>
              <a:off x="2103704" y="707007"/>
              <a:ext cx="5203190" cy="205575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9090"/>
                    <a:gridCol w="1259840"/>
                    <a:gridCol w="361950"/>
                    <a:gridCol w="1350010"/>
                    <a:gridCol w="361950"/>
                    <a:gridCol w="1530350"/>
                  </a:tblGrid>
                  <a:tr h="51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Н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0,4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А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1,1</a:t>
                          </a:r>
                          <a:r>
                            <a:rPr lang="ru-RU" sz="1200" baseline="300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 </a:t>
                          </a: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Т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240239" t="-1190" b="-302381"/>
                          </a:stretch>
                        </a:blipFill>
                      </a:tcPr>
                    </a:tc>
                  </a:tr>
                  <a:tr h="5132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М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0,2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3 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И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1,2)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К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240239" t="-101190" b="-202381"/>
                          </a:stretch>
                        </a:blipFill>
                      </a:tcPr>
                    </a:tc>
                  </a:tr>
                  <a:tr h="51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О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0,6)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 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С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1,5)</a:t>
                          </a:r>
                          <a:r>
                            <a:rPr lang="ru-RU" sz="1200" baseline="300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Д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240239" t="-198824" b="-100000"/>
                          </a:stretch>
                        </a:blipFill>
                      </a:tcPr>
                    </a:tc>
                  </a:tr>
                  <a:tr h="5141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В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( – 0,1)</a:t>
                          </a:r>
                          <a:r>
                            <a:rPr lang="ru-RU" sz="1200" baseline="300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3</a:t>
                          </a: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=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Р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1,4</a:t>
                          </a:r>
                          <a:r>
                            <a:rPr lang="ru-RU" sz="1200" baseline="300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=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Е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240239" t="-302381" b="-11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Овал 8"/>
          <p:cNvSpPr/>
          <p:nvPr/>
        </p:nvSpPr>
        <p:spPr>
          <a:xfrm>
            <a:off x="3689021" y="851023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689021" y="1351086"/>
            <a:ext cx="285750" cy="266700"/>
          </a:xfrm>
          <a:prstGeom prst="ellips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685846" y="2363191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689021" y="1836564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118547" y="851023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18547" y="1351086"/>
            <a:ext cx="285750" cy="266700"/>
          </a:xfrm>
          <a:prstGeom prst="ellips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115372" y="2363191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118547" y="1836564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5416072" y="851023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416072" y="1351086"/>
            <a:ext cx="285750" cy="266700"/>
          </a:xfrm>
          <a:prstGeom prst="ellips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412897" y="2363191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5416072" y="1836564"/>
            <a:ext cx="285750" cy="2667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770365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Заполните таблицы буквами, учитывая найденные ответы, и прочитайте текст.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913009"/>
                  </p:ext>
                </p:extLst>
              </p:nvPr>
            </p:nvGraphicFramePr>
            <p:xfrm>
              <a:off x="1691680" y="3212976"/>
              <a:ext cx="6048671" cy="82329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73588"/>
                    <a:gridCol w="473588"/>
                    <a:gridCol w="562945"/>
                    <a:gridCol w="473588"/>
                    <a:gridCol w="473588"/>
                    <a:gridCol w="578581"/>
                    <a:gridCol w="482524"/>
                    <a:gridCol w="358914"/>
                    <a:gridCol w="527201"/>
                    <a:gridCol w="696978"/>
                    <a:gridCol w="473588"/>
                    <a:gridCol w="473588"/>
                  </a:tblGrid>
                  <a:tr h="5539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2,25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1,44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0,008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0,36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0,16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4770" indent="-64770"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               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2,25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49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2 </m:t>
                                </m:r>
                                <m:f>
                                  <m:f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0,001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1,44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0,16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938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913009"/>
                  </p:ext>
                </p:extLst>
              </p:nvPr>
            </p:nvGraphicFramePr>
            <p:xfrm>
              <a:off x="1691680" y="3212976"/>
              <a:ext cx="6048671" cy="82329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73588"/>
                    <a:gridCol w="473588"/>
                    <a:gridCol w="562945"/>
                    <a:gridCol w="473588"/>
                    <a:gridCol w="473588"/>
                    <a:gridCol w="578581"/>
                    <a:gridCol w="482524"/>
                    <a:gridCol w="358914"/>
                    <a:gridCol w="527201"/>
                    <a:gridCol w="696978"/>
                    <a:gridCol w="473588"/>
                    <a:gridCol w="473588"/>
                  </a:tblGrid>
                  <a:tr h="5539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2,25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1,44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0,008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0,36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0,16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4770" indent="-64770"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               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2,25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79661" r="-603390" b="-49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740698" r="-313953" b="-49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0,001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1,44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0,16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938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50" name="Рисунок 49" descr="https://1.bp.blogspot.com/-frQaMrrQsKk/WLewd5wBXhI/AAAAAAAAK2U/mdmp-u6RFqAScwXsfYBxgZVKtO32A3NXACLcB/s1600/1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14"/>
          <a:stretch/>
        </p:blipFill>
        <p:spPr bwMode="auto">
          <a:xfrm>
            <a:off x="2423334" y="4941168"/>
            <a:ext cx="1275453" cy="1584176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1" name="Рисунок 50" descr="http://www.eduspb.com/public/img/biography/d/dekart_2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457" y="4951629"/>
            <a:ext cx="1296144" cy="1620180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4" name="Таблица 4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1296745"/>
                  </p:ext>
                </p:extLst>
              </p:nvPr>
            </p:nvGraphicFramePr>
            <p:xfrm>
              <a:off x="1330515" y="4221088"/>
              <a:ext cx="6626986" cy="65633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39646"/>
                    <a:gridCol w="539646"/>
                    <a:gridCol w="539646"/>
                    <a:gridCol w="539646"/>
                    <a:gridCol w="690880"/>
                    <a:gridCol w="539646"/>
                    <a:gridCol w="539646"/>
                    <a:gridCol w="539646"/>
                    <a:gridCol w="539646"/>
                    <a:gridCol w="539646"/>
                    <a:gridCol w="539646"/>
                    <a:gridCol w="539646"/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1,96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2 </m:t>
                                </m:r>
                                <m:f>
                                  <m:f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0, 16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2 </m:t>
                                </m:r>
                                <m:f>
                                  <m:f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   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4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1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ru-RU" sz="1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27 </m:t>
                                  </m:r>
                                </m:den>
                              </m:f>
                            </m:oMath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2 </m:t>
                                </m:r>
                                <m:f>
                                  <m:f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16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1,21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1,96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12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49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1,21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4" name="Таблица 4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1296745"/>
                  </p:ext>
                </p:extLst>
              </p:nvPr>
            </p:nvGraphicFramePr>
            <p:xfrm>
              <a:off x="1330515" y="4221088"/>
              <a:ext cx="6626986" cy="64306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39646"/>
                    <a:gridCol w="539646"/>
                    <a:gridCol w="539646"/>
                    <a:gridCol w="539646"/>
                    <a:gridCol w="690880"/>
                    <a:gridCol w="539646"/>
                    <a:gridCol w="539646"/>
                    <a:gridCol w="539646"/>
                    <a:gridCol w="539646"/>
                    <a:gridCol w="539646"/>
                    <a:gridCol w="539646"/>
                    <a:gridCol w="539646"/>
                  </a:tblGrid>
                  <a:tr h="4327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1,96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101136" r="-1035227" b="-49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0, 16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302273" r="-834091" b="-49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   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 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524719" r="-597753" b="-49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631818" r="-504545" b="-49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723596" r="-398876" b="-49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1,21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– 1,96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1034091" r="-102273" b="-49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00"/>
                            </a:spcBef>
                            <a:spcAft>
                              <a:spcPts val="10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1,21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6938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C:\Documents and Settings\Катерина\Рабочий стол\солнце 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" r="4690"/>
          <a:stretch/>
        </p:blipFill>
        <p:spPr bwMode="auto">
          <a:xfrm>
            <a:off x="5481104" y="332656"/>
            <a:ext cx="3123344" cy="267462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683568" y="3284984"/>
            <a:ext cx="792088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Вес Солнца равен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000 000 000 000 000 000 000 000 000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000кг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2·10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кг</a:t>
            </a:r>
          </a:p>
        </p:txBody>
      </p:sp>
    </p:spTree>
    <p:extLst>
      <p:ext uri="{BB962C8B-B14F-4D97-AF65-F5344CB8AC3E}">
        <p14:creationId xmlns:p14="http://schemas.microsoft.com/office/powerpoint/2010/main" val="34145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Катерина\Рабочий стол\земляяя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20"/>
          <a:stretch/>
        </p:blipFill>
        <p:spPr bwMode="auto">
          <a:xfrm>
            <a:off x="5580112" y="332656"/>
            <a:ext cx="3072241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11559" y="3501008"/>
            <a:ext cx="804079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Вес Земли равен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000 000 000 000 000 000 000 000 кг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6·10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кг</a:t>
            </a:r>
          </a:p>
        </p:txBody>
      </p:sp>
    </p:spTree>
    <p:extLst>
      <p:ext uri="{BB962C8B-B14F-4D97-AF65-F5344CB8AC3E}">
        <p14:creationId xmlns:p14="http://schemas.microsoft.com/office/powerpoint/2010/main" val="103134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Катерина\Рабочий стол\солнце и земля 2j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32656"/>
            <a:ext cx="4398506" cy="23762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39552" y="3105835"/>
            <a:ext cx="807091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Расстояние от Земли до Солнца равно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000 000 000 м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· 10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м</a:t>
            </a:r>
          </a:p>
        </p:txBody>
      </p:sp>
    </p:spTree>
    <p:extLst>
      <p:ext uri="{BB962C8B-B14F-4D97-AF65-F5344CB8AC3E}">
        <p14:creationId xmlns:p14="http://schemas.microsoft.com/office/powerpoint/2010/main" val="83863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596400"/>
              </p:ext>
            </p:extLst>
          </p:nvPr>
        </p:nvGraphicFramePr>
        <p:xfrm>
          <a:off x="1979712" y="2780928"/>
          <a:ext cx="5112567" cy="946404"/>
        </p:xfrm>
        <a:graphic>
          <a:graphicData uri="http://schemas.openxmlformats.org/drawingml/2006/table">
            <a:tbl>
              <a:tblPr firstRow="1" firstCol="1" bandRow="1"/>
              <a:tblGrid>
                <a:gridCol w="1143570"/>
                <a:gridCol w="1353748"/>
                <a:gridCol w="1247097"/>
                <a:gridCol w="136815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=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где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 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i="1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рисуйте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=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мечтайте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=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возможно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считайте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8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=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790280"/>
              </p:ext>
            </p:extLst>
          </p:nvPr>
        </p:nvGraphicFramePr>
        <p:xfrm>
          <a:off x="755576" y="4293096"/>
          <a:ext cx="7429683" cy="420624"/>
        </p:xfrm>
        <a:graphic>
          <a:graphicData uri="http://schemas.openxmlformats.org/drawingml/2006/table">
            <a:tbl>
              <a:tblPr firstRow="1" firstCol="1" bandRow="1"/>
              <a:tblGrid>
                <a:gridCol w="1509712"/>
                <a:gridCol w="1539430"/>
                <a:gridCol w="1540916"/>
                <a:gridCol w="708792"/>
                <a:gridCol w="1558747"/>
                <a:gridCol w="57208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2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2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2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200" baseline="30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!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491880" y="313492"/>
            <a:ext cx="3240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Карточка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836712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преобразования. Используя найденные ответы, запишите в таблице высказывание английского исследователя, географа, антрополога и психолога Френсиса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Гальтона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154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2129372"/>
            <a:ext cx="71359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Умножение и деление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степеней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45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56943"/>
              </p:ext>
            </p:extLst>
          </p:nvPr>
        </p:nvGraphicFramePr>
        <p:xfrm>
          <a:off x="1331640" y="1556792"/>
          <a:ext cx="6768752" cy="3701008"/>
        </p:xfrm>
        <a:graphic>
          <a:graphicData uri="http://schemas.openxmlformats.org/drawingml/2006/table">
            <a:tbl>
              <a:tblPr firstRow="1" firstCol="1" bandRow="1"/>
              <a:tblGrid>
                <a:gridCol w="3241049"/>
                <a:gridCol w="3527703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Правило </a:t>
                      </a:r>
                      <a:r>
                        <a:rPr lang="ru-RU" sz="4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умножения</a:t>
                      </a: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степеней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Правило </a:t>
                      </a:r>
                      <a:r>
                        <a:rPr lang="ru-RU" sz="4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деления</a:t>
                      </a: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степеней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4000" i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4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ru-RU" sz="4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en-US" sz="4000" i="1" baseline="30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4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4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= a </a:t>
                      </a:r>
                      <a:r>
                        <a:rPr lang="en-US" sz="4000" i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n…m</a:t>
                      </a:r>
                      <a:endParaRPr lang="ru-RU" sz="4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i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4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000" i="1" baseline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en-US" sz="4000" i="1" baseline="300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4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n-US" sz="4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4000" i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4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… </a:t>
                      </a:r>
                      <a:r>
                        <a:rPr lang="en-US" sz="4000" i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4000" i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en-US" sz="4000" i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4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8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1828abaec7715b710ecefaa302efa915c132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254</Words>
  <Application>Microsoft Office PowerPoint</Application>
  <PresentationFormat>Экран (4:3)</PresentationFormat>
  <Paragraphs>121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10</cp:revision>
  <dcterms:created xsi:type="dcterms:W3CDTF">2012-11-25T06:05:07Z</dcterms:created>
  <dcterms:modified xsi:type="dcterms:W3CDTF">2020-06-10T09:58:05Z</dcterms:modified>
</cp:coreProperties>
</file>