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8" r:id="rId4"/>
    <p:sldId id="262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6B32D-A59A-459D-9E28-8EB6A9F2BA98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188F1-7E2D-48F2-8A2B-6E2714310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54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188F1-7E2D-48F2-8A2B-6E271431015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1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0;&#1085;&#1085;&#1072;\Desktop\&#1084;&#1091;&#1079;&#1099;&#1082;&#1072;%20&#1076;&#1083;&#1103;%20&#1079;&#1072;&#1085;&#1103;&#1090;&#1080;&#1103;%20&#1089;&#1087;&#1086;&#1082;&#1086;&#1081;&#1085;&#1072;&#1103;\&#1087;&#1088;&#1080;&#1090;&#1095;&#1072;.mp3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0;&#1085;&#1085;&#1072;\Desktop\&#1079;&#1072;&#1085;&#1103;&#1090;&#1080;&#1077;%20&#1084;&#1091;&#1079;&#1099;&#1082;&#1072;%20&#1080;%20&#1087;&#1088;&#1077;&#1079;&#1077;&#1085;&#1090;&#1072;&#1094;&#1080;&#1103;\&#1074;&#1077;&#1089;&#1077;&#1083;&#1072;&#1103;%20&#1084;&#1091;&#1079;&#1099;&#1082;&#1072;%20&#1073;&#1077;&#1079;%20&#1089;&#1083;&#1086;&#1074;.mp3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0;&#1085;&#1085;&#1072;\Desktop\&#1079;&#1072;&#1085;&#1103;&#1090;&#1080;&#1077;%20&#1084;&#1091;&#1079;&#1099;&#1082;&#1072;%20&#1080;%20&#1087;&#1088;&#1077;&#1079;&#1077;&#1085;&#1090;&#1072;&#1094;&#1080;&#1103;\&#1082;&#1086;&#1085;&#1094;&#1086;&#1074;&#1082;&#1072;%20&#1074;&#1086;&#1083;&#1096;&#1077;&#1073;&#1094;&#1074;&#1077;&#1090;&#1086;&#1082;.mp3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&#1040;&#1085;&#1085;&#1072;\Desktop\&#1079;&#1072;&#1085;&#1103;&#1090;&#1080;&#1077;%20&#1084;&#1091;&#1079;&#1099;&#1082;&#1072;%20&#1080;%20&#1087;&#1088;&#1077;&#1079;&#1077;&#1085;&#1090;&#1072;&#1094;&#1080;&#1103;\&#1087;&#1088;&#1086;%20&#1076;&#1086;&#1073;&#1088;&#1086;%20&#1084;&#1091;&#1083;&#1100;&#1090;&#1092;&#1080;&#1083;&#1100;&#1084;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  <a:effectLst>
            <a:glow rad="1219200">
              <a:schemeClr val="accent1">
                <a:alpha val="40000"/>
              </a:schemeClr>
            </a:glow>
            <a:softEdge rad="127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39552" y="705178"/>
            <a:ext cx="6102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Волосова Анна Валерьевна</a:t>
            </a:r>
          </a:p>
          <a:p>
            <a:r>
              <a:rPr lang="ru-RU" dirty="0"/>
              <a:t>Государственное общеобразовательное казенное учреждение Иркутской области для  детей-сирот и детей, оставшихся без попечения родителей «Специальная (коррекционная) школа-интернат г. Киренска»</a:t>
            </a:r>
          </a:p>
          <a:p>
            <a:r>
              <a:rPr lang="ru-RU" dirty="0"/>
              <a:t>Иркутская область, </a:t>
            </a:r>
            <a:r>
              <a:rPr lang="ru-RU" dirty="0" err="1"/>
              <a:t>г.Киренск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b="1" dirty="0"/>
              <a:t>БЕСЕДА - ТРЕНИНГ </a:t>
            </a:r>
            <a:endParaRPr lang="en-US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ДОБРОТА В НАШЕ ВРЕМЯ»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732" y="188640"/>
            <a:ext cx="7873016" cy="40634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31640" y="5906889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Всероссийский фестиваль методических идей</a:t>
            </a:r>
            <a:endParaRPr lang="ru-RU" sz="2000" dirty="0">
              <a:solidFill>
                <a:srgbClr val="0070C0"/>
              </a:solidFill>
            </a:endParaRP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"Чему и как учить в 21 веке"</a:t>
            </a:r>
            <a:endParaRPr lang="ru-RU" sz="2000" dirty="0">
              <a:solidFill>
                <a:srgbClr val="0070C0"/>
              </a:solidFill>
            </a:endParaRP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2019 год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0000"/>
                </a:solidFill>
                <a:latin typeface="Century Schoolbook" pitchFamily="18" charset="0"/>
              </a:rPr>
              <a:t>Доброта </a:t>
            </a:r>
            <a:r>
              <a:rPr lang="ru-RU" sz="6600" b="1" dirty="0" smtClean="0">
                <a:solidFill>
                  <a:srgbClr val="FF0000"/>
                </a:solidFill>
              </a:rPr>
              <a:t/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в наше время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2856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Palatino Linotype" pitchFamily="18" charset="0"/>
              </a:rPr>
              <a:t>Притча </a:t>
            </a:r>
            <a:r>
              <a:rPr lang="ru-RU" sz="8000" b="1" i="1" dirty="0" smtClean="0">
                <a:solidFill>
                  <a:srgbClr val="FF0000"/>
                </a:solidFill>
                <a:latin typeface="Palatino Linotype" pitchFamily="18" charset="0"/>
              </a:rPr>
              <a:t>о доброте</a:t>
            </a:r>
            <a:endParaRPr lang="ru-RU" sz="7200" b="1" i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pic>
        <p:nvPicPr>
          <p:cNvPr id="5" name="притч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619672" y="4221088"/>
            <a:ext cx="720080" cy="7200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71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  <a:latin typeface="Century Schoolbook" pitchFamily="18" charset="0"/>
              </a:rPr>
              <a:t>Добро и </a:t>
            </a:r>
            <a:r>
              <a:rPr lang="ru-RU" sz="8000" b="1" i="1" dirty="0" smtClean="0">
                <a:solidFill>
                  <a:schemeClr val="accent2">
                    <a:lumMod val="50000"/>
                  </a:schemeClr>
                </a:solidFill>
                <a:latin typeface="Century Schoolbook" pitchFamily="18" charset="0"/>
              </a:rPr>
              <a:t>Зло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Palatino Linotype" pitchFamily="18" charset="0"/>
              </a:rPr>
              <a:t>Свод законов </a:t>
            </a:r>
            <a:r>
              <a:rPr lang="ru-RU" sz="8000" b="1" i="1" dirty="0" smtClean="0">
                <a:solidFill>
                  <a:srgbClr val="FF0000"/>
                </a:solidFill>
                <a:latin typeface="Palatino Linotype" pitchFamily="18" charset="0"/>
              </a:rPr>
              <a:t>доброты!</a:t>
            </a:r>
            <a:endParaRPr lang="ru-RU" sz="54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pic>
        <p:nvPicPr>
          <p:cNvPr id="5" name="веселая музыка без сл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87624" y="3861048"/>
            <a:ext cx="576064" cy="5760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406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Century Schoolbook" pitchFamily="18" charset="0"/>
              </a:rPr>
              <a:t>Солнце </a:t>
            </a:r>
            <a:r>
              <a:rPr lang="ru-RU" sz="8000" b="1" i="1" dirty="0" smtClean="0">
                <a:solidFill>
                  <a:srgbClr val="FF0000"/>
                </a:solidFill>
                <a:latin typeface="Century Schoolbook" pitchFamily="18" charset="0"/>
              </a:rPr>
              <a:t>доброты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  <a:latin typeface="Century Schoolbook" pitchFamily="18" charset="0"/>
              </a:rPr>
              <a:t>Сплети паутинку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iori_di_prato_00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Century Schoolbook" pitchFamily="18" charset="0"/>
              </a:rPr>
              <a:t>Волшебный цветок </a:t>
            </a:r>
            <a:r>
              <a:rPr lang="ru-RU" sz="8800" b="1" i="1" dirty="0" smtClean="0">
                <a:solidFill>
                  <a:srgbClr val="FF0000"/>
                </a:solidFill>
                <a:latin typeface="Century Schoolbook" pitchFamily="18" charset="0"/>
              </a:rPr>
              <a:t>Добра</a:t>
            </a:r>
            <a:endParaRPr lang="ru-RU" sz="7200" b="1" i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pic>
        <p:nvPicPr>
          <p:cNvPr id="5" name="концовка волшебцвет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691680" y="3573016"/>
            <a:ext cx="432048" cy="43204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о добро мультфильм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Palatino Linotype" pitchFamily="18" charset="0"/>
              </a:rPr>
              <a:t>Спасибо за вашу работу!</a:t>
            </a:r>
            <a:endParaRPr lang="ru-RU" sz="6000" dirty="0">
              <a:solidFill>
                <a:srgbClr val="FF0000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3541ec2f870623a655c55f847bf63db2178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  марта  2</Template>
  <TotalTime>70</TotalTime>
  <Words>71</Words>
  <Application>Microsoft Office PowerPoint</Application>
  <PresentationFormat>Экран (4:3)</PresentationFormat>
  <Paragraphs>18</Paragraphs>
  <Slides>9</Slides>
  <Notes>1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Доброта  в наше время</vt:lpstr>
      <vt:lpstr>Притча о доброте</vt:lpstr>
      <vt:lpstr>Добро и Зло</vt:lpstr>
      <vt:lpstr>Свод законов доброты!</vt:lpstr>
      <vt:lpstr>Солнце доброты</vt:lpstr>
      <vt:lpstr>Сплети паутинку</vt:lpstr>
      <vt:lpstr>Волшебный цветок Добра</vt:lpstr>
      <vt:lpstr>Спасибо за вашу работу!</vt:lpstr>
    </vt:vector>
  </TitlesOfParts>
  <Company>Наукоград СМИ;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Доброта  в наше время</dc:title>
  <dc:subject>Чему и как учить в 21 веке</dc:subject>
  <dc:creator>Наукоград СМИ</dc:creator>
  <cp:keywords>Доброта  в наше время</cp:keywords>
  <cp:lastModifiedBy>User</cp:lastModifiedBy>
  <cp:revision>16</cp:revision>
  <dcterms:created xsi:type="dcterms:W3CDTF">2018-04-10T07:07:41Z</dcterms:created>
  <dcterms:modified xsi:type="dcterms:W3CDTF">2019-10-03T18:31:21Z</dcterms:modified>
</cp:coreProperties>
</file>