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0" r:id="rId2"/>
    <p:sldId id="282" r:id="rId3"/>
    <p:sldId id="284" r:id="rId4"/>
    <p:sldId id="285" r:id="rId5"/>
    <p:sldId id="286" r:id="rId6"/>
    <p:sldId id="287" r:id="rId7"/>
    <p:sldId id="289" r:id="rId8"/>
  </p:sldIdLst>
  <p:sldSz cx="9144000" cy="6858000" type="screen4x3"/>
  <p:notesSz cx="6858000" cy="9144000"/>
  <p:photoAlbum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058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848344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2504911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73828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1292112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55908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045452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52569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6137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8097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956361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85926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7781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371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40731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26277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F96EF-9395-428E-89DB-42197BA75431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5EE404-D16F-40EC-BDC8-CF5B7E858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ransition spd="slow"/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484784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Парилова</a:t>
            </a:r>
            <a:r>
              <a:rPr lang="ru-RU" dirty="0"/>
              <a:t> Ирина Михайловна</a:t>
            </a:r>
          </a:p>
          <a:p>
            <a:r>
              <a:rPr lang="ru-RU" dirty="0"/>
              <a:t>Муниципальное казённое общеобразовательное учреждение </a:t>
            </a:r>
          </a:p>
          <a:p>
            <a:r>
              <a:rPr lang="ru-RU" dirty="0"/>
              <a:t>«</a:t>
            </a:r>
            <a:r>
              <a:rPr lang="ru-RU" dirty="0" err="1"/>
              <a:t>Куватская</a:t>
            </a:r>
            <a:r>
              <a:rPr lang="ru-RU" dirty="0"/>
              <a:t> средняя общеобразовательная школа»</a:t>
            </a:r>
          </a:p>
          <a:p>
            <a:r>
              <a:rPr lang="ru-RU" dirty="0"/>
              <a:t>Иркутская область, Братский район, д. </a:t>
            </a:r>
            <a:r>
              <a:rPr lang="ru-RU" dirty="0" err="1" smtClean="0"/>
              <a:t>Куватка</a:t>
            </a:r>
            <a:endParaRPr lang="en-US" dirty="0" smtClean="0"/>
          </a:p>
          <a:p>
            <a:endParaRPr lang="en-US" dirty="0"/>
          </a:p>
          <a:p>
            <a:endParaRPr lang="ru-RU" dirty="0"/>
          </a:p>
          <a:p>
            <a:r>
              <a:rPr lang="ru-RU" dirty="0"/>
              <a:t> </a:t>
            </a:r>
          </a:p>
          <a:p>
            <a:pPr algn="ctr"/>
            <a:r>
              <a:rPr lang="ru-RU" b="1" dirty="0"/>
              <a:t>КОНВЕРГЕНТНЫЙ ПОДХОД В ОБУЧЕНИИ</a:t>
            </a:r>
            <a:endParaRPr lang="ru-RU" dirty="0"/>
          </a:p>
          <a:p>
            <a:pPr algn="ctr"/>
            <a:r>
              <a:rPr lang="ru-RU" b="1" dirty="0"/>
              <a:t>ЧЕРЕЗ  ВНЕУРОЧНЫЕ ЗАНЯТИЯ ПО ИНФОРМАТИКЕ</a:t>
            </a:r>
            <a:endParaRPr lang="ru-RU" dirty="0"/>
          </a:p>
          <a:p>
            <a:pPr algn="ctr"/>
            <a:r>
              <a:rPr lang="ru-RU" b="1" dirty="0"/>
              <a:t>С ИСПОЛЬЗОВАНИЕМ КОНСТРУКТОРОВ </a:t>
            </a:r>
            <a:r>
              <a:rPr lang="en-US" b="1" dirty="0"/>
              <a:t>LEGO</a:t>
            </a:r>
            <a:endParaRPr lang="ru-RU" dirty="0"/>
          </a:p>
          <a:p>
            <a:pPr algn="ctr"/>
            <a:r>
              <a:rPr lang="ru-RU" b="1" dirty="0"/>
              <a:t>В УСЛОВИЯХ СЕЛЬСКОЙ МАЛОКОМПЛЕКТНОЙ ШКОЛЫ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492" y="188640"/>
            <a:ext cx="7873016" cy="406349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90124" y="6165304"/>
            <a:ext cx="6123791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Четвертая Всероссийская научно-методическая конференция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"Практика применения современных образовательных технологий в процессе реализации ФГОС"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январь - февраль 2019 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5111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4293096"/>
            <a:ext cx="7772400" cy="1470025"/>
          </a:xfrm>
        </p:spPr>
        <p:txBody>
          <a:bodyPr>
            <a:noAutofit/>
          </a:bodyPr>
          <a:lstStyle/>
          <a:p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</a:rPr>
              <a:t>Конвергентный подход в обучении через  внеурочные занятия по информатике с использованием конструкторов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</a:rPr>
              <a:t>LEGO </a:t>
            </a:r>
            <a:r>
              <a:rPr lang="ru-RU" sz="4000" b="1" i="1" dirty="0">
                <a:solidFill>
                  <a:schemeClr val="accent1">
                    <a:lumMod val="50000"/>
                  </a:schemeClr>
                </a:solidFill>
              </a:rPr>
              <a:t>в условиях сельской малокомплектной школы 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4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br>
              <a:rPr lang="ru-RU" sz="4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869160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Парилова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И.М.</a:t>
            </a: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учитель информатики </a:t>
            </a: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МКОУ «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Куватская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СОШ»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692696"/>
            <a:ext cx="8136904" cy="4525963"/>
          </a:xfrm>
        </p:spPr>
        <p:txBody>
          <a:bodyPr>
            <a:noAutofit/>
          </a:bodyPr>
          <a:lstStyle/>
          <a:p>
            <a:pPr algn="r" fontAlgn="base">
              <a:buNone/>
            </a:pPr>
            <a:r>
              <a:rPr lang="ru-RU" sz="3600" b="1" dirty="0" smtClean="0"/>
              <a:t>«Если ученик в школе не научился сам ничего творить, то и в жизни он всегда будет только подражать, копировать, так как мало таких, которые бы, научившись копировать, умели сделать самостоятельное приложение этих сведений»</a:t>
            </a:r>
          </a:p>
          <a:p>
            <a:pPr algn="r" fontAlgn="base">
              <a:buNone/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Л.Н.Толстой</a:t>
            </a:r>
          </a:p>
          <a:p>
            <a:pPr algn="r" fontAlgn="base">
              <a:buNone/>
            </a:pPr>
            <a:endParaRPr lang="ru-RU" sz="3600" b="1" dirty="0" smtClean="0"/>
          </a:p>
          <a:p>
            <a:endParaRPr lang="ru-RU" sz="36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285" y="609681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LEGO-конструирование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297780"/>
            <a:ext cx="8229600" cy="2548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О</a:t>
            </a:r>
            <a:r>
              <a:rPr lang="ru-RU" sz="2400" b="1" dirty="0" smtClean="0"/>
              <a:t>дна из самых известных и распространённых ныне педагогических систем, широко использующая трёхмерные модели реального мира и предметно-игровую среду обучения и развития ребёнка.</a:t>
            </a:r>
            <a:endParaRPr lang="ru-RU" sz="2400" b="1" dirty="0"/>
          </a:p>
        </p:txBody>
      </p:sp>
      <p:pic>
        <p:nvPicPr>
          <p:cNvPr id="1026" name="Picture 2" descr="https://zdschool10.edumsko.ru/uploads/8000/28706/section/371857/IMG_20170914_103647.jpg?151143673583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3645024"/>
            <a:ext cx="3456384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G_20180316_134309.jpg"/>
          <p:cNvPicPr>
            <a:picLocks noGrp="1" noChangeAspect="1"/>
          </p:cNvPicPr>
          <p:nvPr isPhoto="1"/>
        </p:nvPicPr>
        <p:blipFill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6136" y="3284984"/>
            <a:ext cx="2337724" cy="3116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 descr="http://zvetnoe.ru/upload/catalog/2017/04/9580_4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2996952"/>
            <a:ext cx="2875559" cy="2708920"/>
          </a:xfrm>
          <a:prstGeom prst="rect">
            <a:avLst/>
          </a:prstGeom>
          <a:noFill/>
        </p:spPr>
      </p:pic>
      <p:pic>
        <p:nvPicPr>
          <p:cNvPr id="39938" name="Picture 2" descr="https://kubik-shop.by/image/cache/catalog/produkt/2018/education/9689/9689-lego-1200x800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548680"/>
            <a:ext cx="3307712" cy="252028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31640" y="476672"/>
            <a:ext cx="3816424" cy="1724770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Конвергентный подход в обучении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3968" y="3212976"/>
            <a:ext cx="44279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Э</a:t>
            </a:r>
            <a:r>
              <a:rPr lang="en-US" sz="2400" b="1" dirty="0" err="1" smtClean="0"/>
              <a:t>то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увлекательное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простое</a:t>
            </a:r>
            <a:r>
              <a:rPr lang="en-US" sz="2400" b="1" dirty="0" smtClean="0"/>
              <a:t> в </a:t>
            </a:r>
            <a:r>
              <a:rPr lang="en-US" sz="2400" b="1" dirty="0" err="1" smtClean="0"/>
              <a:t>использовании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средство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которое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позволяет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ученикам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узнавать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новое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об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окружающем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их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мире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создавая</a:t>
            </a:r>
            <a:r>
              <a:rPr lang="en-US" sz="2400" b="1" dirty="0" smtClean="0"/>
              <a:t> и «</a:t>
            </a:r>
            <a:r>
              <a:rPr lang="en-US" sz="2400" b="1" dirty="0" err="1" smtClean="0"/>
              <a:t>оживляя</a:t>
            </a:r>
            <a:r>
              <a:rPr lang="en-US" sz="2400" b="1" dirty="0" smtClean="0"/>
              <a:t>» </a:t>
            </a:r>
            <a:r>
              <a:rPr lang="en-US" sz="2400" b="1" dirty="0" err="1" smtClean="0"/>
              <a:t>различные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модели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конструкции</a:t>
            </a:r>
            <a:r>
              <a:rPr lang="en-US" sz="2400" b="1" dirty="0" smtClean="0"/>
              <a:t>. </a:t>
            </a:r>
            <a:endParaRPr lang="ru-RU" sz="2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9679" y="548680"/>
            <a:ext cx="7346777" cy="128089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Этапы создания модели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340768"/>
            <a:ext cx="8172400" cy="4464496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4000" b="1" i="1" dirty="0" err="1" smtClean="0"/>
              <a:t>Установление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взаимосвязей</a:t>
            </a:r>
            <a:endParaRPr lang="ru-RU" sz="4000" dirty="0" smtClean="0"/>
          </a:p>
          <a:p>
            <a:pPr lvl="0">
              <a:lnSpc>
                <a:spcPct val="150000"/>
              </a:lnSpc>
            </a:pPr>
            <a:r>
              <a:rPr lang="en-US" sz="4000" b="1" i="1" dirty="0" err="1" smtClean="0"/>
              <a:t>Конструирование</a:t>
            </a:r>
            <a:endParaRPr lang="ru-RU" sz="4000" dirty="0" smtClean="0"/>
          </a:p>
          <a:p>
            <a:pPr lvl="0">
              <a:lnSpc>
                <a:spcPct val="150000"/>
              </a:lnSpc>
            </a:pPr>
            <a:r>
              <a:rPr lang="ru-RU" sz="4000" b="1" i="1" dirty="0" smtClean="0"/>
              <a:t>Творчество</a:t>
            </a:r>
            <a:endParaRPr lang="ru-RU" sz="4000" dirty="0" smtClean="0"/>
          </a:p>
          <a:p>
            <a:pPr lvl="0">
              <a:lnSpc>
                <a:spcPct val="150000"/>
              </a:lnSpc>
            </a:pPr>
            <a:r>
              <a:rPr lang="en-US" sz="4000" b="1" i="1" dirty="0" err="1" smtClean="0"/>
              <a:t>Рефлексия</a:t>
            </a:r>
            <a:endParaRPr lang="ru-RU" sz="4000" dirty="0" smtClean="0"/>
          </a:p>
          <a:p>
            <a:pPr>
              <a:lnSpc>
                <a:spcPct val="150000"/>
              </a:lnSpc>
            </a:pPr>
            <a:endParaRPr lang="ru-RU" sz="4000" dirty="0"/>
          </a:p>
        </p:txBody>
      </p:sp>
      <p:pic>
        <p:nvPicPr>
          <p:cNvPr id="4" name="Рисунок 3" descr="IMG_20171116_154804.jpg"/>
          <p:cNvPicPr>
            <a:picLocks noGrp="1" noChangeAspect="1"/>
          </p:cNvPicPr>
          <p:nvPr isPhoto="1"/>
        </p:nvPicPr>
        <p:blipFill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1048796">
            <a:off x="7106720" y="2587650"/>
            <a:ext cx="1483941" cy="1762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IMG_20171116_154822.jpg"/>
          <p:cNvPicPr>
            <a:picLocks noGrp="1" noChangeAspect="1"/>
          </p:cNvPicPr>
          <p:nvPr isPhoto="1"/>
        </p:nvPicPr>
        <p:blipFill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0951034">
            <a:off x="5015436" y="3732249"/>
            <a:ext cx="1794310" cy="1910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IMG_20180201_152458.jpg"/>
          <p:cNvPicPr>
            <a:picLocks noGrp="1" noChangeAspect="1"/>
          </p:cNvPicPr>
          <p:nvPr isPhoto="1"/>
        </p:nvPicPr>
        <p:blipFill rotWithShape="1">
          <a:blip r:embed="rId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988224">
            <a:off x="7463674" y="5009293"/>
            <a:ext cx="1158694" cy="1569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07497" y="3284984"/>
            <a:ext cx="4536503" cy="144016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LEGO – это всегда новое открытие, новая идея!</a:t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5229200"/>
            <a:ext cx="80283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Новый толчок к развитию нестандартного мышления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endParaRPr lang="ru-RU" sz="4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4d79a54fc3570479aa85f69f7b1c22a48b5544e"/>
</p:tagLst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</TotalTime>
  <Words>196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Презентация PowerPoint</vt:lpstr>
      <vt:lpstr>Конвергентный подход в обучении через  внеурочные занятия по информатике с использованием конструкторов LEGO в условиях сельской малокомплектной школы    </vt:lpstr>
      <vt:lpstr>Презентация PowerPoint</vt:lpstr>
      <vt:lpstr>LEGO-конструирование </vt:lpstr>
      <vt:lpstr>Конвергентный подход в обучении</vt:lpstr>
      <vt:lpstr>Этапы создания модели</vt:lpstr>
      <vt:lpstr>LEGO – это всегда новое открытие, новая идея!  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Конвергентный подход в обучении через  внеурочные занятия по информатике с использованием конструкторов LEGO в условиях сельской малокомплектной школы</dc:title>
  <dc:creator>Ирина</dc:creator>
  <cp:lastModifiedBy>User</cp:lastModifiedBy>
  <cp:revision>34</cp:revision>
  <dcterms:created xsi:type="dcterms:W3CDTF">2018-11-25T13:35:04Z</dcterms:created>
  <dcterms:modified xsi:type="dcterms:W3CDTF">2019-02-05T19:03:45Z</dcterms:modified>
</cp:coreProperties>
</file>