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56" r:id="rId4"/>
    <p:sldId id="258" r:id="rId5"/>
    <p:sldId id="259" r:id="rId6"/>
    <p:sldId id="260" r:id="rId7"/>
    <p:sldId id="261" r:id="rId8"/>
    <p:sldId id="262" r:id="rId9"/>
    <p:sldId id="274" r:id="rId10"/>
    <p:sldId id="277" r:id="rId11"/>
    <p:sldId id="263" r:id="rId12"/>
    <p:sldId id="264" r:id="rId13"/>
    <p:sldId id="275" r:id="rId14"/>
    <p:sldId id="265" r:id="rId15"/>
    <p:sldId id="276" r:id="rId16"/>
    <p:sldId id="267" r:id="rId17"/>
    <p:sldId id="268" r:id="rId18"/>
    <p:sldId id="270" r:id="rId19"/>
    <p:sldId id="269" r:id="rId20"/>
    <p:sldId id="272" r:id="rId21"/>
    <p:sldId id="271" r:id="rId22"/>
    <p:sldId id="273" r:id="rId23"/>
  </p:sldIdLst>
  <p:sldSz cx="9144000" cy="6858000" type="screen4x3"/>
  <p:notesSz cx="6858000" cy="9144000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7E805-FFFB-468C-A63C-7BB55A730A7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D4B9E-054C-43B8-88EC-D7B0326557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305342"/>
            <a:ext cx="727280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Мостовая Наталья Анатольевна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Астрахани "Лицей №1"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 Астрахань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ВНЕКЛАССНОЕ МЕРОПРИЯТИЕ ПО МАТЕМАТИКЕ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УЧАЩИХСЯ 5-6 КЛАССОВ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БРЕЙН-РИНГ“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 «Зимние игры»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2" y="400246"/>
            <a:ext cx="7873016" cy="40634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595913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Седьмая Всероссийская научно-методическая конференция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"Педагогические технологии и мастерство учителя"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год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88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1\Desktop\IMG_0003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8728438" cy="37328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6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1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2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836712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3600" b="1" i="1" dirty="0" smtClean="0"/>
              <a:t>Можете ли вы выразить число 24 тремя одинаковыми цифрами?</a:t>
            </a:r>
            <a:endParaRPr lang="ru-RU" sz="36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Прямая соединительная линия 5"/>
          <p:cNvSpPr>
            <a:spLocks noChangeShapeType="1"/>
          </p:cNvSpPr>
          <p:nvPr/>
        </p:nvSpPr>
        <p:spPr bwMode="auto">
          <a:xfrm flipH="1">
            <a:off x="98425" y="128588"/>
            <a:ext cx="981075" cy="0"/>
          </a:xfrm>
          <a:prstGeom prst="line">
            <a:avLst/>
          </a:prstGeom>
          <a:noFill/>
          <a:ln w="9525">
            <a:solidFill>
              <a:srgbClr val="4579B8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7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1 мин</a:t>
            </a:r>
            <a:r>
              <a:rPr lang="ru-RU" sz="4800" dirty="0" smtClean="0"/>
              <a:t>         4</a:t>
            </a:r>
            <a:r>
              <a:rPr lang="ru-RU" sz="4800" b="1" i="1" dirty="0" smtClean="0"/>
              <a:t>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532440" cy="452596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b="1" i="1" dirty="0" smtClean="0"/>
              <a:t>Стороны квадратов, составляющих фигуры, равны 1 см. Найдите фигуры с площадью 16 см². В ответе укажите а, </a:t>
            </a:r>
            <a:r>
              <a:rPr lang="en-US" sz="4000" b="1" i="1" dirty="0" smtClean="0"/>
              <a:t>b</a:t>
            </a:r>
            <a:r>
              <a:rPr lang="ru-RU" sz="4000" b="1" i="1" dirty="0" smtClean="0"/>
              <a:t>, </a:t>
            </a:r>
            <a:r>
              <a:rPr lang="en-US" sz="4000" b="1" i="1" dirty="0" smtClean="0"/>
              <a:t>c</a:t>
            </a:r>
            <a:r>
              <a:rPr lang="ru-RU" sz="4000" b="1" i="1" dirty="0" smtClean="0"/>
              <a:t>, </a:t>
            </a:r>
            <a:r>
              <a:rPr lang="en-US" sz="4000" b="1" i="1" dirty="0" smtClean="0"/>
              <a:t>d</a:t>
            </a:r>
            <a:r>
              <a:rPr lang="ru-RU" sz="4000" b="1" i="1" dirty="0" smtClean="0"/>
              <a:t>.</a:t>
            </a:r>
            <a:endParaRPr lang="ru-RU" sz="40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980728"/>
            <a:ext cx="10117901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8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3</a:t>
            </a:r>
            <a:r>
              <a:rPr lang="ru-RU" sz="4800" b="1" i="1" dirty="0" smtClean="0">
                <a:solidFill>
                  <a:srgbClr val="FF0000"/>
                </a:solidFill>
              </a:rPr>
              <a:t>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2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052736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b="1" i="1" dirty="0" smtClean="0"/>
              <a:t>Продолжите ряд:</a:t>
            </a:r>
            <a:endParaRPr lang="ru-RU" sz="40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1\Desktop\IMG_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61048"/>
            <a:ext cx="9049389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esktop\IMG_0001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088" y="1340768"/>
            <a:ext cx="8997912" cy="3621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9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2</a:t>
            </a:r>
            <a:r>
              <a:rPr lang="ru-RU" sz="4800" b="1" i="1" dirty="0" smtClean="0">
                <a:solidFill>
                  <a:srgbClr val="FF0000"/>
                </a:solidFill>
              </a:rPr>
              <a:t>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5 баллов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196752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4400" b="1" i="1" dirty="0" smtClean="0"/>
              <a:t>Какие цифры надо поставить вместо букв  А и Б, чтобы получилось верное равенство: </a:t>
            </a:r>
          </a:p>
          <a:p>
            <a:pPr>
              <a:buNone/>
            </a:pPr>
            <a:r>
              <a:rPr lang="ru-RU" sz="4400" b="1" i="1" dirty="0" smtClean="0"/>
              <a:t>    АБ ∙ А ∙ Б = БББ</a:t>
            </a:r>
            <a:endParaRPr lang="ru-RU" sz="44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10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1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2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4000" b="1" i="1" dirty="0" smtClean="0"/>
              <a:t>Деревянный окрашенный куб с ребром 3 см распилили на кубики с ребром 1 см. Сколько среди них кубиков, которые окрашены с трех сторон?</a:t>
            </a:r>
            <a:endParaRPr lang="ru-RU" sz="44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11</a:t>
            </a:r>
            <a:br>
              <a:rPr lang="ru-RU" sz="5400" b="1" i="1" dirty="0" smtClean="0"/>
            </a:br>
            <a:r>
              <a:rPr lang="ru-RU" sz="4800" dirty="0" smtClean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3 мин</a:t>
            </a:r>
            <a:r>
              <a:rPr lang="ru-RU" sz="4800" dirty="0" smtClean="0"/>
              <a:t>       </a:t>
            </a:r>
            <a:r>
              <a:rPr lang="ru-RU" sz="4800" b="1" i="1" dirty="0" smtClean="0"/>
              <a:t>10 баллов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3600" b="1" i="1" dirty="0" smtClean="0"/>
              <a:t>В бассейне с горизонтальным дном площадью 1 га содержится миллион литров воды. Можно ли в этом бассейне проводить соревнования по плаванию?</a:t>
            </a:r>
            <a:endParaRPr lang="ru-RU" sz="36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12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 2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3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424936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>
              <a:buNone/>
            </a:pPr>
            <a:r>
              <a:rPr lang="ru-RU" sz="4000" b="1" i="1" dirty="0" smtClean="0"/>
              <a:t>Исключи лишнее слово:</a:t>
            </a:r>
          </a:p>
          <a:p>
            <a:pPr algn="ctr">
              <a:buNone/>
            </a:pPr>
            <a:r>
              <a:rPr lang="ru-RU" sz="4400" b="1" i="1" dirty="0" smtClean="0"/>
              <a:t>РЕДПН,  РАЖПИ, АГОВЛ, ИНЕРГ</a:t>
            </a:r>
            <a:endParaRPr lang="ru-RU" sz="44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765175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60000"/>
              </a:lnSpc>
            </a:pPr>
            <a:r>
              <a:rPr lang="ru-RU" sz="3600" b="1" i="1">
                <a:latin typeface="Times New Roman" pitchFamily="18" charset="0"/>
              </a:rPr>
              <a:t>Пусть каждый день и каждый час</a:t>
            </a:r>
            <a:br>
              <a:rPr lang="ru-RU" sz="3600" b="1" i="1">
                <a:latin typeface="Times New Roman" pitchFamily="18" charset="0"/>
              </a:rPr>
            </a:br>
            <a:r>
              <a:rPr lang="ru-RU" sz="3600" b="1" i="1">
                <a:latin typeface="Times New Roman" pitchFamily="18" charset="0"/>
              </a:rPr>
              <a:t>Вам новое добудет.</a:t>
            </a:r>
            <a:br>
              <a:rPr lang="ru-RU" sz="3600" b="1" i="1">
                <a:latin typeface="Times New Roman" pitchFamily="18" charset="0"/>
              </a:rPr>
            </a:br>
            <a:r>
              <a:rPr lang="ru-RU" sz="3600" b="1" i="1">
                <a:latin typeface="Times New Roman" pitchFamily="18" charset="0"/>
              </a:rPr>
              <a:t>Пусть добрым будет ум у вас,</a:t>
            </a:r>
            <a:br>
              <a:rPr lang="ru-RU" sz="3600" b="1" i="1">
                <a:latin typeface="Times New Roman" pitchFamily="18" charset="0"/>
              </a:rPr>
            </a:br>
            <a:r>
              <a:rPr lang="ru-RU" sz="3600" b="1" i="1">
                <a:latin typeface="Times New Roman" pitchFamily="18" charset="0"/>
              </a:rPr>
              <a:t>А сердце умным будет.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400800" y="4876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CC0000"/>
                </a:solidFill>
                <a:latin typeface="Times New Roman" pitchFamily="18" charset="0"/>
              </a:rPr>
              <a:t>С. Маршак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CC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9900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4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13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3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4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4000" b="1" i="1" dirty="0" smtClean="0"/>
              <a:t>Расставить 24 человека в 6 рядов так, чтобы каждый ряд состоял из 5 человек.</a:t>
            </a:r>
            <a:endParaRPr lang="ru-RU" sz="40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14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3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 10 баллов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84784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sz="4400" b="1" i="1" dirty="0" smtClean="0"/>
              <a:t>Из книги выпало несколько листов. Первая страница выпавших листов имеет номер 213, а номер их последней страницы изображается теми же цифрами, но в обратном порядке. Сколько листов выпало из книги? </a:t>
            </a:r>
            <a:endParaRPr lang="ru-RU" sz="44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058507">
            <a:off x="318707" y="3597455"/>
            <a:ext cx="7772400" cy="1470025"/>
          </a:xfrm>
        </p:spPr>
        <p:txBody>
          <a:bodyPr>
            <a:normAutofit/>
          </a:bodyPr>
          <a:lstStyle/>
          <a:p>
            <a:pPr algn="l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" name="Picture 17" descr="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836712"/>
            <a:ext cx="2246312" cy="277971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21111309">
            <a:off x="403285" y="4181979"/>
            <a:ext cx="869079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игру!</a:t>
            </a:r>
            <a:endParaRPr lang="ru-RU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/>
              <a:t>6</a:t>
            </a:r>
            <a:r>
              <a:rPr lang="ru-RU" b="1" i="1" dirty="0" smtClean="0"/>
              <a:t> </a:t>
            </a:r>
            <a:r>
              <a:rPr lang="ru-RU" b="1" i="1" dirty="0"/>
              <a:t>КЛАСС 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>БРЕЙН </a:t>
            </a:r>
            <a:r>
              <a:rPr lang="ru-RU" b="1" i="1" dirty="0"/>
              <a:t>– РИНГ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>«ЗИМНИЕ </a:t>
            </a:r>
            <a:r>
              <a:rPr lang="ru-RU" b="1" i="1" dirty="0"/>
              <a:t>ИГРЫ»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" name="Picture 17" descr="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836712"/>
            <a:ext cx="2246312" cy="2779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1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30 </a:t>
            </a:r>
            <a:r>
              <a:rPr lang="ru-RU" sz="4800" b="1" i="1" dirty="0" smtClean="0">
                <a:solidFill>
                  <a:srgbClr val="FF0000"/>
                </a:solidFill>
              </a:rPr>
              <a:t>с</a:t>
            </a:r>
            <a:r>
              <a:rPr lang="ru-RU" sz="4800" dirty="0" smtClean="0"/>
              <a:t>                   </a:t>
            </a:r>
            <a:r>
              <a:rPr lang="ru-RU" sz="4800" b="1" i="1" dirty="0" smtClean="0"/>
              <a:t>1 </a:t>
            </a:r>
            <a:r>
              <a:rPr lang="ru-RU" sz="4800" b="1" i="1" dirty="0"/>
              <a:t>балл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8229600" cy="452596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</a:t>
            </a:r>
            <a:r>
              <a:rPr lang="ru-RU" sz="4400" b="1" i="1" dirty="0" smtClean="0"/>
              <a:t>Из Чайковского в Пермь самолет летит 1 ч 20 мин, а обратно 80 мин. Чем объяснить такую разницу?</a:t>
            </a:r>
            <a:endParaRPr lang="ru-RU" sz="44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2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30 </a:t>
            </a:r>
            <a:r>
              <a:rPr lang="ru-RU" sz="4800" b="1" i="1" dirty="0" smtClean="0">
                <a:solidFill>
                  <a:srgbClr val="FF0000"/>
                </a:solidFill>
              </a:rPr>
              <a:t>с</a:t>
            </a:r>
            <a:r>
              <a:rPr lang="ru-RU" sz="4800" dirty="0" smtClean="0"/>
              <a:t>                   </a:t>
            </a:r>
            <a:r>
              <a:rPr lang="ru-RU" sz="4800" b="1" i="1" dirty="0" smtClean="0"/>
              <a:t>1 </a:t>
            </a:r>
            <a:r>
              <a:rPr lang="ru-RU" sz="4800" b="1" i="1" dirty="0"/>
              <a:t>балл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sz="4000" b="1" i="1" dirty="0" smtClean="0"/>
              <a:t>К однозначному числу приписали такую же цифру.  Во сколько раз увеличилось число?</a:t>
            </a:r>
            <a:endParaRPr lang="ru-RU" sz="44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3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>
                <a:solidFill>
                  <a:srgbClr val="FF0000"/>
                </a:solidFill>
              </a:rPr>
              <a:t>30 </a:t>
            </a:r>
            <a:r>
              <a:rPr lang="ru-RU" sz="4800" b="1" i="1" dirty="0" smtClean="0">
                <a:solidFill>
                  <a:srgbClr val="FF0000"/>
                </a:solidFill>
              </a:rPr>
              <a:t>с</a:t>
            </a:r>
            <a:r>
              <a:rPr lang="ru-RU" sz="4800" dirty="0" smtClean="0"/>
              <a:t>                   </a:t>
            </a:r>
            <a:r>
              <a:rPr lang="ru-RU" sz="4800" b="1" i="1" dirty="0" smtClean="0"/>
              <a:t>1 </a:t>
            </a:r>
            <a:r>
              <a:rPr lang="ru-RU" sz="4800" b="1" i="1" dirty="0"/>
              <a:t>балл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12776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5400" b="1" i="1" dirty="0" smtClean="0"/>
              <a:t>Отца одного гражданина зовут Николай Петрович, а сына этого гражданина – Алексей Владимирович. Как зовут гражданина?</a:t>
            </a:r>
            <a:endParaRPr lang="ru-RU" sz="54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4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30 с</a:t>
            </a:r>
            <a:r>
              <a:rPr lang="ru-RU" sz="4800" dirty="0" smtClean="0"/>
              <a:t>         </a:t>
            </a:r>
            <a:r>
              <a:rPr lang="ru-RU" sz="4800" b="1" i="1" dirty="0"/>
              <a:t>2</a:t>
            </a:r>
            <a:r>
              <a:rPr lang="ru-RU" sz="4800" b="1" i="1" dirty="0" smtClean="0"/>
              <a:t> балла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764704"/>
            <a:ext cx="822960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4000" b="1" i="1" dirty="0" smtClean="0"/>
              <a:t>Расшифруйте ребус: </a:t>
            </a:r>
            <a:endParaRPr lang="ru-RU" sz="40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C:\Users\1\Desktop\IMG_0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212976"/>
            <a:ext cx="5831904" cy="2672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Вопрос 5</a:t>
            </a:r>
            <a:br>
              <a:rPr lang="ru-RU" sz="5400" b="1" i="1" dirty="0" smtClean="0"/>
            </a:br>
            <a:r>
              <a:rPr lang="ru-RU" sz="4800" dirty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2 мин</a:t>
            </a:r>
            <a:r>
              <a:rPr lang="ru-RU" sz="4800" dirty="0" smtClean="0"/>
              <a:t>         </a:t>
            </a:r>
            <a:r>
              <a:rPr lang="ru-RU" sz="4800" b="1" i="1" dirty="0" smtClean="0"/>
              <a:t>5 баллов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4000" b="1" i="1" dirty="0" smtClean="0"/>
              <a:t>Из спичек составлена избушка на курьих ножках. Как надо переложить две спички, чтобы избушка повернулась другой стороной?</a:t>
            </a:r>
            <a:endParaRPr lang="ru-RU" sz="4000" b="1" i="1" dirty="0"/>
          </a:p>
        </p:txBody>
      </p:sp>
      <p:pic>
        <p:nvPicPr>
          <p:cNvPr id="4" name="Picture 6" descr="CRCTR4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9388" y="260350"/>
            <a:ext cx="10287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1\Desktop\IMG_0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96752"/>
            <a:ext cx="5291742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b29a7ec99942bbcb15b9f547f3921b395306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338</Words>
  <Application>Microsoft Office PowerPoint</Application>
  <PresentationFormat>Экран (4:3)</PresentationFormat>
  <Paragraphs>87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6 КЛАСС     БРЕЙН – РИНГ    «ЗИМНИЕ ИГРЫ» </vt:lpstr>
      <vt:lpstr>Вопрос 1  30 с                   1 балл</vt:lpstr>
      <vt:lpstr>Вопрос 2  30 с                   1 балл</vt:lpstr>
      <vt:lpstr>Вопрос 3  30 с                   1 балл</vt:lpstr>
      <vt:lpstr>Вопрос 4  30 с         2 балла</vt:lpstr>
      <vt:lpstr>Вопрос 5  2 мин         5 баллов</vt:lpstr>
      <vt:lpstr>Презентация PowerPoint</vt:lpstr>
      <vt:lpstr>Презентация PowerPoint</vt:lpstr>
      <vt:lpstr>Вопрос 6  1 мин         2 балла</vt:lpstr>
      <vt:lpstr>Вопрос 7  1 мин         4 балла</vt:lpstr>
      <vt:lpstr>Презентация PowerPoint</vt:lpstr>
      <vt:lpstr>Вопрос 8  3 мин          2 балла</vt:lpstr>
      <vt:lpstr>Презентация PowerPoint</vt:lpstr>
      <vt:lpstr>Вопрос 9  2 мин          5 баллов</vt:lpstr>
      <vt:lpstr>Вопрос 10  1 мин          2 балла</vt:lpstr>
      <vt:lpstr>Вопрос 11  3 мин       10 баллов</vt:lpstr>
      <vt:lpstr>Вопрос 12   2 мин          3 балла</vt:lpstr>
      <vt:lpstr>Вопрос 13  3 мин          4 балла</vt:lpstr>
      <vt:lpstr>Вопрос 14  3 мин          10 баллов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КЛАСС     БРЕЙН – РИНГ    «ЗИМНИЕ ИГРЫ»</dc:title>
  <dc:creator>1</dc:creator>
  <cp:lastModifiedBy>vr-kn</cp:lastModifiedBy>
  <cp:revision>21</cp:revision>
  <dcterms:created xsi:type="dcterms:W3CDTF">2012-12-04T03:29:27Z</dcterms:created>
  <dcterms:modified xsi:type="dcterms:W3CDTF">2018-12-16T18:21:59Z</dcterms:modified>
</cp:coreProperties>
</file>