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75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D750A-F2C9-42A5-BDC1-E694F1FA0229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76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48677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78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79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6428B-74AE-4037-9C8A-FD5E22F442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0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4860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7FF1F7-0BB9-44F3-A3D3-1F091A411A52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58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4858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5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04858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  <p:grpSp>
        <p:nvGrpSpPr>
          <p:cNvPr id="25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48588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64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  <p:sp>
        <p:nvSpPr>
          <p:cNvPr id="1048632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622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6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667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68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66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70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67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7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7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64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4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59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660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661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  <p:sp>
        <p:nvSpPr>
          <p:cNvPr id="1048665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65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  <p:sp>
        <p:nvSpPr>
          <p:cNvPr id="1048657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DE4DA0E-7DC3-4B73-A7A5-1D837A5910D6}" type="datetimeFigureOut">
              <a:rPr lang="ru-RU" smtClean="0"/>
              <a:t>07.05.2018</a:t>
            </a:fld>
            <a:endParaRPr lang="ru-RU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5C09ACE-3600-46C7-94FE-6C687F884C70}" type="slidenum">
              <a:rPr lang="ru-RU" smtClean="0"/>
              <a:t>‹#›</a:t>
            </a:fld>
            <a:endParaRPr lang="ru-RU"/>
          </a:p>
        </p:txBody>
      </p:sp>
      <p:sp>
        <p:nvSpPr>
          <p:cNvPr id="1048581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3/32/Suanpan_and_soroban.jpg" TargetMode="External"/><Relationship Id="rId2" Type="http://schemas.openxmlformats.org/officeDocument/2006/relationships/hyperlink" Target="http://ru.wikipedia.org/wiki/IV_&#1074;&#1077;&#1082;_&#1076;&#1086;_&#1085;._&#1101;.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//upload.wikimedia.org/wikipedia/commons/b/b5/RomanAbacusRecon.jpg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cap="none" dirty="0">
                <a:solidFill>
                  <a:srgbClr val="000000"/>
                </a:solidFill>
                <a:latin typeface="Times New Roman" panose="02020603050405020304" pitchFamily="18" charset="0"/>
              </a:rPr>
              <a:t>Т</a:t>
            </a:r>
            <a:r>
              <a:rPr lang="ru-RU" sz="3600" b="1" cap="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ема: 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3600" b="1" cap="none" dirty="0">
                <a:solidFill>
                  <a:srgbClr val="000000"/>
                </a:solidFill>
                <a:latin typeface="Times New Roman" panose="02020603050405020304" pitchFamily="18" charset="0"/>
              </a:rPr>
              <a:t>Б</a:t>
            </a:r>
            <a:r>
              <a:rPr lang="ru-RU" sz="3600" b="1" cap="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ыстрая математика: </a:t>
            </a:r>
            <a:br>
              <a:rPr lang="ru-RU" sz="3600" b="1" cap="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600" b="1" cap="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секреты устного счета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900" dirty="0"/>
          </a:p>
        </p:txBody>
      </p:sp>
      <p:sp>
        <p:nvSpPr>
          <p:cNvPr id="104859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47753" y="4007795"/>
            <a:ext cx="7116108" cy="1517242"/>
          </a:xfrm>
        </p:spPr>
        <p:txBody>
          <a:bodyPr>
            <a:normAutofit fontScale="78261" lnSpcReduction="20000"/>
          </a:bodyPr>
          <a:lstStyle/>
          <a:p>
            <a:pPr algn="just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Авторы работы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Фаттахова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Сабина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Сагитовна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Кирсанова Виктория Васильевна, обучающиеся 7 класса МБОУ СОШ №6 с. Миндяк МР Учалинский район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РБ</a:t>
            </a:r>
          </a:p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Руководитель: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Ильгамова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Гузель Расиховна, учитель математики МБОУ СОШ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№6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с. Миндяк МР Учалинский район РБ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724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Умножение чисел с четырьмя и более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знаками на 11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3" name="Объект 2"/>
          <p:cNvSpPr>
            <a:spLocks noGrp="1"/>
          </p:cNvSpPr>
          <p:nvPr>
            <p:ph idx="1"/>
          </p:nvPr>
        </p:nvSpPr>
        <p:spPr>
          <a:xfrm>
            <a:off x="1371600" y="1609859"/>
            <a:ext cx="9601200" cy="4553755"/>
          </a:xfrm>
        </p:spPr>
        <p:txBody>
          <a:bodyPr>
            <a:normAutofit fontScale="6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12345*11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135795                                0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217475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*11=2392225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0+5=5                                                         0+5=5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4+5=9                                                         7+5=1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(один в уме)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3+4=7                                                         4+7+1=1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(один в уме)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2+3=5                                                         7+4+1=1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(один в уме)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1+2=3                                                         1+7+1=9  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0+1=1                                                         2+1=3 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0+2=2</a:t>
            </a:r>
          </a:p>
          <a:p>
            <a:pPr marL="0" indent="0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приписали к числу, которое умножаем на 11,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нуль слева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цифры единиц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прибавим к каждой цифре находящуюся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справа от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нее цифру.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/>
              <a:t>Практическая часть </a:t>
            </a:r>
            <a:endParaRPr lang="ru-RU" sz="3200" dirty="0"/>
          </a:p>
        </p:txBody>
      </p:sp>
      <p:sp>
        <p:nvSpPr>
          <p:cNvPr id="1048615" name="Объект 2"/>
          <p:cNvSpPr>
            <a:spLocks noGrp="1"/>
          </p:cNvSpPr>
          <p:nvPr>
            <p:ph idx="1"/>
          </p:nvPr>
        </p:nvSpPr>
        <p:spPr>
          <a:xfrm>
            <a:off x="1371600" y="1648496"/>
            <a:ext cx="9601200" cy="4218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приемов быстрого счета можно улучшить вычислительные навыки.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класс.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проведения: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октябрь – ноябрь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имеющихся навыков устного счета;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приемов быстрого счета;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умения считать устно.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Устный счет – гимнастика для ума!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Заголовок 1"/>
          <p:cNvSpPr>
            <a:spLocks noGrp="1"/>
          </p:cNvSpPr>
          <p:nvPr>
            <p:ph type="ctrTitle"/>
          </p:nvPr>
        </p:nvSpPr>
        <p:spPr>
          <a:xfrm>
            <a:off x="1837855" y="1738648"/>
            <a:ext cx="8361229" cy="2882127"/>
          </a:xfrm>
        </p:spPr>
        <p:txBody>
          <a:bodyPr/>
          <a:lstStyle/>
          <a:p>
            <a:pPr indent="450215" algn="just">
              <a:lnSpc>
                <a:spcPct val="100000"/>
              </a:lnSpc>
            </a:pPr>
            <a: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8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kern="0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kern="0" cap="none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ервоначальная </a:t>
            </a:r>
            <a:r>
              <a:rPr lang="ru-RU" sz="2400" b="1" kern="0" cap="none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r>
              <a:rPr lang="ru-RU" sz="2400" kern="0" cap="none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 том, что знание и использование приемов быстрого счета позволит существенно увеличить скорость и качество счета, подтверждается.</a:t>
            </a:r>
            <a:r>
              <a:rPr lang="ru-RU" sz="2400" kern="1400" cap="none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/>
            </a:r>
            <a:br>
              <a:rPr lang="ru-RU" sz="2400" kern="1400" cap="none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9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познаю мир: Математика: Дет.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энцикл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./ Авт. – сост. А.П. Савин и др.;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Кардашук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– М.: ООО «Издательство АСТ»: ООО «Издательство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2004. -475, [5] с.: ил.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Яков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Исидорович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Перельман. Быстрый счет. Тридцать простых приемов устного счета. Л., 1941 — 12 с.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Быстрая математики: секреты устного счета 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Б.Хэндли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пер. с англ.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Е.А.Самсонов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Минск: Попурри, 2014 – 304 с.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Заголовок 1"/>
          <p:cNvSpPr>
            <a:spLocks noGrp="1"/>
          </p:cNvSpPr>
          <p:nvPr>
            <p:ph type="ctrTitle"/>
          </p:nvPr>
        </p:nvSpPr>
        <p:spPr>
          <a:xfrm>
            <a:off x="1725771" y="1867436"/>
            <a:ext cx="8524830" cy="2573035"/>
          </a:xfrm>
        </p:spPr>
        <p:txBody>
          <a:bodyPr/>
          <a:lstStyle/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ru-RU" sz="20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b="1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ипотеза исследования:</a:t>
            </a:r>
            <a:r>
              <a:rPr lang="ru-RU" sz="2000" u="sng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u="sng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если показать, что применение приемов быстрого счета, облегчает вычисления, то можно добиться того, что повысится вычислительная культура учащихся, и  им будет легче решать практические задачи.</a:t>
            </a:r>
            <a:r>
              <a:rPr lang="ru-RU" sz="1200" cap="non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200" cap="non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400" cap="non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Заголовок 1"/>
          <p:cNvSpPr>
            <a:spLocks noGrp="1"/>
          </p:cNvSpPr>
          <p:nvPr>
            <p:ph type="ctrTitle"/>
          </p:nvPr>
        </p:nvSpPr>
        <p:spPr>
          <a:xfrm>
            <a:off x="1030310" y="1532586"/>
            <a:ext cx="9246047" cy="1056068"/>
          </a:xfrm>
        </p:spPr>
        <p:txBody>
          <a:bodyPr/>
          <a:lstStyle/>
          <a:p>
            <a:pPr marL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Объект исследования:</a:t>
            </a:r>
            <a:r>
              <a:rPr lang="ru-RU" sz="2000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различные алгоритмы счета</a:t>
            </a:r>
            <a:r>
              <a:rPr lang="ru-RU" sz="2000" cap="non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cap="non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b="1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редмет исследования:</a:t>
            </a:r>
            <a:r>
              <a:rPr lang="ru-RU" sz="2000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процесс вычислений</a:t>
            </a:r>
            <a:endParaRPr lang="ru-RU" sz="2000" cap="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4859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9708" y="2846231"/>
            <a:ext cx="9491730" cy="2196285"/>
          </a:xfrm>
        </p:spPr>
        <p:txBody>
          <a:bodyPr>
            <a:normAutofit fontScale="92857" lnSpcReduction="20000"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методы и приемы быстрого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 необходимость их  эффективного использования.</a:t>
            </a:r>
          </a:p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-изучить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историю возникновения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вычислений;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-освоить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быстрого счета и научить пользоваться ими учащихся нашей школы.</a:t>
            </a:r>
          </a:p>
          <a:p>
            <a:pPr algn="l"/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340991" y="412124"/>
            <a:ext cx="8833319" cy="5877202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Содержимое 2"/>
          <p:cNvSpPr>
            <a:spLocks noGrp="1"/>
          </p:cNvSpPr>
          <p:nvPr>
            <p:ph idx="1"/>
          </p:nvPr>
        </p:nvSpPr>
        <p:spPr>
          <a:xfrm>
            <a:off x="2095500" y="500064"/>
            <a:ext cx="7239000" cy="4027487"/>
          </a:xfrm>
        </p:spPr>
        <p:txBody>
          <a:bodyPr/>
          <a:lstStyle/>
          <a:p>
            <a:pPr marL="0" indent="384048" algn="just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 людей постоянно менялась, росли их знания о мире. </a:t>
            </a:r>
          </a:p>
          <a:p>
            <a:pPr marL="0" indent="384048" algn="just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 чтобы запомнить количество животных, люди откладывали столько камней, сколько было овец. Тогда они могли выяснить, каков был приплод или сколько овец погибло при наводнении. </a:t>
            </a:r>
          </a:p>
        </p:txBody>
      </p:sp>
      <p:pic>
        <p:nvPicPr>
          <p:cNvPr id="2097153" name="Picture 5" descr="052049053056124049049057055053053057055057"/>
          <p:cNvPicPr>
            <a:picLocks noChangeAspect="1" noChangeArrowheads="1"/>
          </p:cNvPicPr>
          <p:nvPr/>
        </p:nvPicPr>
        <p:blipFill>
          <a:blip r:embed="rId3"/>
          <a:srcRect l="64493" r="23709"/>
          <a:stretch>
            <a:fillRect/>
          </a:stretch>
        </p:blipFill>
        <p:spPr bwMode="auto">
          <a:xfrm>
            <a:off x="3114922" y="3198813"/>
            <a:ext cx="1600200" cy="1328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4" name="Picture 7" descr="http://im0-tub-ru.yandex.net/i?id=44401001-37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3376" y="4024313"/>
            <a:ext cx="1311275" cy="127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5" name="Picture 9" descr="http://im0-tub-ru.yandex.net/i?id=44401001-37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7800" y="4857751"/>
            <a:ext cx="1530350" cy="1223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6" name="Picture 11" descr="http://im0-tub-ru.yandex.net/i?id=44401001-37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7801" y="3646488"/>
            <a:ext cx="1516063" cy="1211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Содержимое 2"/>
          <p:cNvSpPr>
            <a:spLocks noGrp="1"/>
          </p:cNvSpPr>
          <p:nvPr>
            <p:ph idx="1"/>
          </p:nvPr>
        </p:nvSpPr>
        <p:spPr>
          <a:xfrm>
            <a:off x="1981200" y="357188"/>
            <a:ext cx="7239000" cy="2786062"/>
          </a:xfrm>
        </p:spPr>
        <p:txBody>
          <a:bodyPr>
            <a:normAutofit fontScale="95000" lnSpcReduction="20000"/>
          </a:bodyPr>
          <a:lstStyle/>
          <a:p>
            <a:pPr indent="384048" algn="just">
              <a:buFont typeface="Wingdings 2" panose="05020102010507070707" pitchFamily="18" charset="2"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первобытные племена подсчитывали количество предметов, сопоставляя им различные части тела, главным образом пальцы рук и ног. Для запоминания результатов счёта использовали зарубки, узелки и т. д.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dirty="0" smtClean="0"/>
              <a:t>                  </a:t>
            </a:r>
          </a:p>
          <a:p>
            <a:pPr algn="r">
              <a:buFont typeface="Wingdings 2" panose="05020102010507070707" pitchFamily="18" charset="2"/>
              <a:buNone/>
            </a:pPr>
            <a:r>
              <a:rPr lang="ru-RU" altLang="ru-RU" dirty="0" smtClean="0"/>
              <a:t>                    Счетное </a:t>
            </a:r>
          </a:p>
          <a:p>
            <a:pPr algn="r">
              <a:buFont typeface="Wingdings 2" panose="05020102010507070707" pitchFamily="18" charset="2"/>
              <a:buNone/>
            </a:pPr>
            <a:r>
              <a:rPr lang="ru-RU" altLang="ru-RU" dirty="0" smtClean="0"/>
              <a:t>устройство инков</a:t>
            </a:r>
          </a:p>
        </p:txBody>
      </p:sp>
      <p:pic>
        <p:nvPicPr>
          <p:cNvPr id="2097157" name="Picture 4" descr="Quip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5204" y="2116361"/>
            <a:ext cx="2500313" cy="376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Содержимое 2"/>
          <p:cNvSpPr>
            <a:spLocks noGrp="1"/>
          </p:cNvSpPr>
          <p:nvPr>
            <p:ph idx="1"/>
          </p:nvPr>
        </p:nvSpPr>
        <p:spPr>
          <a:xfrm>
            <a:off x="1952625" y="571501"/>
            <a:ext cx="7239000" cy="2428875"/>
          </a:xfrm>
        </p:spPr>
        <p:txBody>
          <a:bodyPr>
            <a:normAutofit/>
          </a:bodyPr>
          <a:lstStyle/>
          <a:p>
            <a:pPr marL="274320" indent="-274320" algn="just">
              <a:spcAft>
                <a:spcPts val="0"/>
              </a:spcAft>
              <a:buNone/>
            </a:pPr>
            <a:r>
              <a:rPr lang="ru-RU" dirty="0" smtClean="0"/>
              <a:t>В Древнем Китае и Японии вычисления производились на специальной счётной доске, по принципу использования аналогичной русским счетам. </a:t>
            </a:r>
          </a:p>
          <a:p>
            <a:pPr marL="274320" indent="-274320" algn="just">
              <a:spcAft>
                <a:spcPts val="0"/>
              </a:spcAft>
              <a:buNone/>
            </a:pPr>
            <a:r>
              <a:rPr lang="ru-RU" b="1" dirty="0" err="1" smtClean="0"/>
              <a:t>Аба́к</a:t>
            </a:r>
            <a:r>
              <a:rPr lang="ru-RU" b="1" dirty="0" smtClean="0"/>
              <a:t> </a:t>
            </a:r>
            <a:r>
              <a:rPr lang="ru-RU" dirty="0" smtClean="0"/>
              <a:t>— счетная доска, применявшаяся для арифметических вычислений приблизительно с </a:t>
            </a:r>
            <a:r>
              <a:rPr lang="ru-RU" b="1" dirty="0" smtClean="0">
                <a:hlinkClick r:id="rId2" action="ppaction://hlinkfile" tooltip="IV век до н. э."/>
              </a:rPr>
              <a:t>5</a:t>
            </a:r>
            <a:r>
              <a:rPr lang="ru-RU" dirty="0" smtClean="0">
                <a:hlinkClick r:id="rId2" action="ppaction://hlinkfile" tooltip="IV век до н. э."/>
              </a:rPr>
              <a:t> </a:t>
            </a:r>
            <a:r>
              <a:rPr lang="ru-RU" dirty="0" smtClean="0"/>
              <a:t>века до н.э. в Древней Греции, Древнем Риме.</a:t>
            </a:r>
          </a:p>
        </p:txBody>
      </p:sp>
      <p:pic>
        <p:nvPicPr>
          <p:cNvPr id="2097158" name="Picture 5" descr="Файл:Suanpan and soroban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4126" y="3571876"/>
            <a:ext cx="3332163" cy="2500313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05" name="Прямоугольник 5"/>
          <p:cNvSpPr>
            <a:spLocks noChangeArrowheads="1"/>
          </p:cNvSpPr>
          <p:nvPr/>
        </p:nvSpPr>
        <p:spPr bwMode="auto">
          <a:xfrm>
            <a:off x="1952626" y="6143625"/>
            <a:ext cx="7358063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/>
              <a:t>Китайские (вверху) и японские (внизу) счёты                         Абак</a:t>
            </a:r>
          </a:p>
        </p:txBody>
      </p:sp>
      <p:pic>
        <p:nvPicPr>
          <p:cNvPr id="2097159" name="Picture 7" descr="Файл:RomanAbacusRecon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10313" y="3571875"/>
            <a:ext cx="2857500" cy="24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648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Умножение с помощью опорных чисел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7" name="Объект 2"/>
          <p:cNvSpPr>
            <a:spLocks noGrp="1"/>
          </p:cNvSpPr>
          <p:nvPr>
            <p:ph idx="1"/>
          </p:nvPr>
        </p:nvSpPr>
        <p:spPr>
          <a:xfrm>
            <a:off x="1371600" y="1352281"/>
            <a:ext cx="9601200" cy="5035639"/>
          </a:xfrm>
        </p:spPr>
        <p:txBody>
          <a:bodyPr>
            <a:normAutofit fontScale="94444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+35</a:t>
            </a:r>
            <a:endParaRPr lang="ru-R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8*9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70                          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98*135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  13300 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-2    -1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                                               -2                    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2                                                                 70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13230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+2    +11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10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12*21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230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+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252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числа в кружках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множителей, мы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складываем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накрест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же они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тогда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вычитаем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накрест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оба кружка находятся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множителями,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мы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прибавляем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произведение к промежуточному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результату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один из кружков располагается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множителями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другой –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ними, мы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вычитаем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 в кружках из промежуточного результата.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45728" name="Прямая соединительная линия 5"/>
          <p:cNvCxnSpPr>
            <a:cxnSpLocks/>
          </p:cNvCxnSpPr>
          <p:nvPr/>
        </p:nvCxnSpPr>
        <p:spPr>
          <a:xfrm flipV="1">
            <a:off x="3773510" y="2936383"/>
            <a:ext cx="1133341" cy="12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29" name="Прямая соединительная линия 8"/>
          <p:cNvCxnSpPr>
            <a:cxnSpLocks/>
          </p:cNvCxnSpPr>
          <p:nvPr/>
        </p:nvCxnSpPr>
        <p:spPr>
          <a:xfrm>
            <a:off x="4069724" y="5022761"/>
            <a:ext cx="1017431" cy="12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0" name="Прямая соединительная линия 10"/>
          <p:cNvCxnSpPr>
            <a:cxnSpLocks/>
          </p:cNvCxnSpPr>
          <p:nvPr/>
        </p:nvCxnSpPr>
        <p:spPr>
          <a:xfrm>
            <a:off x="9440214" y="2936383"/>
            <a:ext cx="1249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8" name="Кольцо 12"/>
          <p:cNvSpPr/>
          <p:nvPr/>
        </p:nvSpPr>
        <p:spPr>
          <a:xfrm>
            <a:off x="2653049" y="1880316"/>
            <a:ext cx="489397" cy="45076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48609" name="Кольцо 13"/>
          <p:cNvSpPr/>
          <p:nvPr/>
        </p:nvSpPr>
        <p:spPr>
          <a:xfrm>
            <a:off x="3052294" y="1880316"/>
            <a:ext cx="463639" cy="45076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Умножение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десятичных дробей с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опорных чисел</a:t>
            </a:r>
            <a:endParaRPr lang="ru-RU" sz="3200" dirty="0"/>
          </a:p>
        </p:txBody>
      </p:sp>
      <p:sp>
        <p:nvSpPr>
          <p:cNvPr id="1048611" name="Объект 2"/>
          <p:cNvSpPr>
            <a:spLocks noGrp="1"/>
          </p:cNvSpPr>
          <p:nvPr>
            <p:ph idx="1"/>
          </p:nvPr>
        </p:nvSpPr>
        <p:spPr>
          <a:xfrm>
            <a:off x="1371600" y="2298879"/>
            <a:ext cx="9601200" cy="3581400"/>
          </a:xfrm>
        </p:spPr>
        <p:txBody>
          <a:bodyPr>
            <a:normAutofit fontScale="88889" lnSpcReduction="10000"/>
          </a:bodyPr>
          <a:lstStyle/>
          <a:p>
            <a:pPr marL="0" indent="0">
              <a:buNone/>
            </a:pPr>
            <a:r>
              <a:rPr lang="ru-RU" dirty="0" smtClean="0"/>
              <a:t>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+3       +4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1,3*1,4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170                           100  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9,6*97  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9300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+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   -3         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12                                                           12  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1,82                                                      931,2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Записываем пример как есть, однако не обращаем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необходимо выяснить, где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десятичную запятую в полученном ответе. Чтобы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сделать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посмотрим на множители и отсчитаем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 после запятой.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45731" name="Прямая соединительная линия 4"/>
          <p:cNvCxnSpPr>
            <a:cxnSpLocks/>
          </p:cNvCxnSpPr>
          <p:nvPr/>
        </p:nvCxnSpPr>
        <p:spPr>
          <a:xfrm flipV="1">
            <a:off x="3503053" y="3940936"/>
            <a:ext cx="965916" cy="12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2" name="Прямая соединительная линия 6"/>
          <p:cNvCxnSpPr>
            <a:cxnSpLocks/>
          </p:cNvCxnSpPr>
          <p:nvPr/>
        </p:nvCxnSpPr>
        <p:spPr>
          <a:xfrm>
            <a:off x="7418231" y="3940936"/>
            <a:ext cx="1416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616</Words>
  <Application>Microsoft Office PowerPoint</Application>
  <PresentationFormat>Широкоэкранный</PresentationFormat>
  <Paragraphs>66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Tahoma</vt:lpstr>
      <vt:lpstr>Times New Roman</vt:lpstr>
      <vt:lpstr>Wingdings 2</vt:lpstr>
      <vt:lpstr>Crop</vt:lpstr>
      <vt:lpstr>Тема: «Быстрая математика:  секреты устного счета»   </vt:lpstr>
      <vt:lpstr>Гипотеза исследования: если показать, что применение приемов быстрого счета, облегчает вычисления, то можно добиться того, что повысится вычислительная культура учащихся, и  им будет легче решать практические задачи. </vt:lpstr>
      <vt:lpstr>Объект исследования: различные алгоритмы счета Предмет исследования: процесс вычислений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Умножение с помощью опорных чисел</vt:lpstr>
      <vt:lpstr>Умножение десятичных дробей с помощью опорных чисел</vt:lpstr>
      <vt:lpstr>Умножение чисел с четырьмя и более знаками на 11</vt:lpstr>
      <vt:lpstr>Практическая часть </vt:lpstr>
      <vt:lpstr>Презентация PowerPoint</vt:lpstr>
      <vt:lpstr>              Первоначальная гипотеза о том, что знание и использование приемов быстрого счета позволит существенно увеличить скорость и качество счета, подтверждается.    </vt:lpstr>
      <vt:lpstr>Список литературы: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Master</cp:lastModifiedBy>
  <cp:revision>1</cp:revision>
  <dcterms:created xsi:type="dcterms:W3CDTF">2017-12-13T23:29:53Z</dcterms:created>
  <dcterms:modified xsi:type="dcterms:W3CDTF">2018-05-07T04:44:38Z</dcterms:modified>
</cp:coreProperties>
</file>