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69" r:id="rId3"/>
    <p:sldId id="283" r:id="rId4"/>
    <p:sldId id="268" r:id="rId5"/>
    <p:sldId id="258" r:id="rId6"/>
    <p:sldId id="281" r:id="rId7"/>
    <p:sldId id="263" r:id="rId8"/>
    <p:sldId id="262" r:id="rId9"/>
    <p:sldId id="270" r:id="rId10"/>
    <p:sldId id="280" r:id="rId11"/>
    <p:sldId id="279" r:id="rId12"/>
    <p:sldId id="266" r:id="rId13"/>
    <p:sldId id="257" r:id="rId14"/>
  </p:sldIdLst>
  <p:sldSz cx="9144000" cy="6858000" type="screen4x3"/>
  <p:notesSz cx="6858000" cy="9144000"/>
  <p:custDataLst>
    <p:tags r:id="rId15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924" y="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B04D4E7-A046-4769-B7C4-98FD2069FE93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03E3082-DA05-4400-8F59-B1E13CB165EA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ru-RU" sz="24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rPr>
            <a:t>Универсальная технология, раскрывающая потенциал нашего мозга</a:t>
          </a:r>
          <a:endParaRPr lang="ru-RU" sz="2400" dirty="0"/>
        </a:p>
      </dgm:t>
    </dgm:pt>
    <dgm:pt modelId="{75548329-A3DA-4EDF-8FFE-E659391DDF9B}" type="parTrans" cxnId="{D63D2FB8-00CE-4835-8305-E00E29A3DC67}">
      <dgm:prSet/>
      <dgm:spPr/>
      <dgm:t>
        <a:bodyPr/>
        <a:lstStyle/>
        <a:p>
          <a:endParaRPr lang="ru-RU"/>
        </a:p>
      </dgm:t>
    </dgm:pt>
    <dgm:pt modelId="{7627615D-1218-4B09-B9A2-E7D0D6A00ADA}" type="sibTrans" cxnId="{D63D2FB8-00CE-4835-8305-E00E29A3DC67}">
      <dgm:prSet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/>
        </a:p>
      </dgm:t>
    </dgm:pt>
    <dgm:pt modelId="{5933C57F-C39E-44A5-A907-09683CCB0D3F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ru-RU" sz="24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rPr>
            <a:t>Инструмент развития памяти и мышления</a:t>
          </a:r>
          <a:endParaRPr lang="ru-RU" sz="2400" dirty="0"/>
        </a:p>
      </dgm:t>
    </dgm:pt>
    <dgm:pt modelId="{BB99E740-2A1C-46D0-BF8F-DF59E1DCDCE6}" type="parTrans" cxnId="{3D49C7FD-534F-4A87-8589-BA9107582877}">
      <dgm:prSet/>
      <dgm:spPr/>
      <dgm:t>
        <a:bodyPr/>
        <a:lstStyle/>
        <a:p>
          <a:endParaRPr lang="ru-RU"/>
        </a:p>
      </dgm:t>
    </dgm:pt>
    <dgm:pt modelId="{D314A734-8A57-4752-BC1E-D9E51C9F856E}" type="sibTrans" cxnId="{3D49C7FD-534F-4A87-8589-BA9107582877}">
      <dgm:prSet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/>
        </a:p>
      </dgm:t>
    </dgm:pt>
    <dgm:pt modelId="{F75BDABD-10F0-41A6-991D-9BBD98A5FF65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ru-RU" sz="24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rPr>
            <a:t>Позволяющий эффективно структурировать и обрабатывать информацию; </a:t>
          </a:r>
          <a:endParaRPr lang="ru-RU" sz="2400" dirty="0"/>
        </a:p>
      </dgm:t>
    </dgm:pt>
    <dgm:pt modelId="{C5F8CAEA-A4FB-4590-9E54-331360B81BBF}" type="parTrans" cxnId="{75836E94-1EDA-4C96-BA84-FCC9EA9071CE}">
      <dgm:prSet/>
      <dgm:spPr/>
      <dgm:t>
        <a:bodyPr/>
        <a:lstStyle/>
        <a:p>
          <a:endParaRPr lang="ru-RU"/>
        </a:p>
      </dgm:t>
    </dgm:pt>
    <dgm:pt modelId="{AB99CFC5-D67F-411B-9C55-3B67D662C0D5}" type="sibTrans" cxnId="{75836E94-1EDA-4C96-BA84-FCC9EA9071CE}">
      <dgm:prSet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/>
        </a:p>
      </dgm:t>
    </dgm:pt>
    <dgm:pt modelId="{D123B08F-2BC4-42C9-8F66-B3B26E57B5C4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ru-RU" sz="24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rPr>
            <a:t>Инструмент, позволяющий мыслить, используя весь свой творческий и интеллектуальный потенциал</a:t>
          </a:r>
          <a:endParaRPr lang="ru-RU" sz="2400" dirty="0"/>
        </a:p>
      </dgm:t>
    </dgm:pt>
    <dgm:pt modelId="{C7130698-1A8D-4F3F-9E89-DE5400C42A1B}" type="parTrans" cxnId="{592E03DC-2493-4F86-9034-F0E44EAFB83F}">
      <dgm:prSet/>
      <dgm:spPr/>
      <dgm:t>
        <a:bodyPr/>
        <a:lstStyle/>
        <a:p>
          <a:endParaRPr lang="ru-RU"/>
        </a:p>
      </dgm:t>
    </dgm:pt>
    <dgm:pt modelId="{09AFE3A8-E9E1-4AD6-A467-AA175630F6FC}" type="sibTrans" cxnId="{592E03DC-2493-4F86-9034-F0E44EAFB83F}">
      <dgm:prSet/>
      <dgm:spPr/>
      <dgm:t>
        <a:bodyPr/>
        <a:lstStyle/>
        <a:p>
          <a:endParaRPr lang="ru-RU"/>
        </a:p>
      </dgm:t>
    </dgm:pt>
    <dgm:pt modelId="{8D579F43-2E6F-404F-A8BE-DB0654397AB5}" type="pres">
      <dgm:prSet presAssocID="{CB04D4E7-A046-4769-B7C4-98FD2069FE93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133583C-4890-4BF0-8171-6F77C0ACF532}" type="pres">
      <dgm:prSet presAssocID="{CB04D4E7-A046-4769-B7C4-98FD2069FE93}" presName="dummyMaxCanvas" presStyleCnt="0">
        <dgm:presLayoutVars/>
      </dgm:prSet>
      <dgm:spPr/>
    </dgm:pt>
    <dgm:pt modelId="{461DAEEE-050A-4578-B75F-7C0DEA6F834C}" type="pres">
      <dgm:prSet presAssocID="{CB04D4E7-A046-4769-B7C4-98FD2069FE93}" presName="FourNodes_1" presStyleLbl="node1" presStyleIdx="0" presStyleCnt="4" custLinFactNeighborY="-80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F2B8D1-DB35-4D0E-9BDE-64578078C069}" type="pres">
      <dgm:prSet presAssocID="{CB04D4E7-A046-4769-B7C4-98FD2069FE93}" presName="FourNodes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3B96F4-0899-46A9-B45B-5322D903645F}" type="pres">
      <dgm:prSet presAssocID="{CB04D4E7-A046-4769-B7C4-98FD2069FE93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E5E0AF-B83F-4D9C-9F2C-9F4B5A1D2407}" type="pres">
      <dgm:prSet presAssocID="{CB04D4E7-A046-4769-B7C4-98FD2069FE93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C7B575-4BB7-4ED8-BB64-609A390803EE}" type="pres">
      <dgm:prSet presAssocID="{CB04D4E7-A046-4769-B7C4-98FD2069FE93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65C954-D1BA-42CF-BD1B-F1DD9F12573B}" type="pres">
      <dgm:prSet presAssocID="{CB04D4E7-A046-4769-B7C4-98FD2069FE93}" presName="FourConn_2-3" presStyleLbl="fgAccFollowNode1" presStyleIdx="1" presStyleCnt="3" custLinFactNeighborX="-9367" custLinFactNeighborY="-238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846D0C-CE80-4A82-99F6-E682BFD057FB}" type="pres">
      <dgm:prSet presAssocID="{CB04D4E7-A046-4769-B7C4-98FD2069FE93}" presName="FourConn_3-4" presStyleLbl="fgAccFollowNode1" presStyleIdx="2" presStyleCnt="3" custLinFactNeighborX="-13228" custLinFactNeighborY="11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EA2623-54BE-45AF-8151-7E6EAF012928}" type="pres">
      <dgm:prSet presAssocID="{CB04D4E7-A046-4769-B7C4-98FD2069FE93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950B9C-0168-4510-82E0-16901C95A80C}" type="pres">
      <dgm:prSet presAssocID="{CB04D4E7-A046-4769-B7C4-98FD2069FE93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C5D28F-EEB3-448A-B3DB-BD3D439E83F1}" type="pres">
      <dgm:prSet presAssocID="{CB04D4E7-A046-4769-B7C4-98FD2069FE93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873D21-EB12-4384-826C-DBCABED3D31A}" type="pres">
      <dgm:prSet presAssocID="{CB04D4E7-A046-4769-B7C4-98FD2069FE93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914E839-073E-4F71-B1B7-9FF326900924}" type="presOf" srcId="{AB99CFC5-D67F-411B-9C55-3B67D662C0D5}" destId="{9E846D0C-CE80-4A82-99F6-E682BFD057FB}" srcOrd="0" destOrd="0" presId="urn:microsoft.com/office/officeart/2005/8/layout/vProcess5"/>
    <dgm:cxn modelId="{3D49C7FD-534F-4A87-8589-BA9107582877}" srcId="{CB04D4E7-A046-4769-B7C4-98FD2069FE93}" destId="{5933C57F-C39E-44A5-A907-09683CCB0D3F}" srcOrd="1" destOrd="0" parTransId="{BB99E740-2A1C-46D0-BF8F-DF59E1DCDCE6}" sibTransId="{D314A734-8A57-4752-BC1E-D9E51C9F856E}"/>
    <dgm:cxn modelId="{A63C5B4A-9A47-4F88-910B-12424DE797B6}" type="presOf" srcId="{103E3082-DA05-4400-8F59-B1E13CB165EA}" destId="{44EA2623-54BE-45AF-8151-7E6EAF012928}" srcOrd="1" destOrd="0" presId="urn:microsoft.com/office/officeart/2005/8/layout/vProcess5"/>
    <dgm:cxn modelId="{637D297D-F9B0-46CF-B2C7-DCEB51BB20D6}" type="presOf" srcId="{F75BDABD-10F0-41A6-991D-9BBD98A5FF65}" destId="{2A3B96F4-0899-46A9-B45B-5322D903645F}" srcOrd="0" destOrd="0" presId="urn:microsoft.com/office/officeart/2005/8/layout/vProcess5"/>
    <dgm:cxn modelId="{61580D76-2479-4BDC-BA26-043D5B16307A}" type="presOf" srcId="{7627615D-1218-4B09-B9A2-E7D0D6A00ADA}" destId="{29C7B575-4BB7-4ED8-BB64-609A390803EE}" srcOrd="0" destOrd="0" presId="urn:microsoft.com/office/officeart/2005/8/layout/vProcess5"/>
    <dgm:cxn modelId="{0D1B06EC-E4E9-4BF8-857F-0D2D55B48BEB}" type="presOf" srcId="{5933C57F-C39E-44A5-A907-09683CCB0D3F}" destId="{23950B9C-0168-4510-82E0-16901C95A80C}" srcOrd="1" destOrd="0" presId="urn:microsoft.com/office/officeart/2005/8/layout/vProcess5"/>
    <dgm:cxn modelId="{B1B05E94-A230-4EB6-A11D-D32FAB6FF40C}" type="presOf" srcId="{D123B08F-2BC4-42C9-8F66-B3B26E57B5C4}" destId="{A6E5E0AF-B83F-4D9C-9F2C-9F4B5A1D2407}" srcOrd="0" destOrd="0" presId="urn:microsoft.com/office/officeart/2005/8/layout/vProcess5"/>
    <dgm:cxn modelId="{01B8BC90-5801-433A-B70E-026FB10DF6DA}" type="presOf" srcId="{F75BDABD-10F0-41A6-991D-9BBD98A5FF65}" destId="{B3C5D28F-EEB3-448A-B3DB-BD3D439E83F1}" srcOrd="1" destOrd="0" presId="urn:microsoft.com/office/officeart/2005/8/layout/vProcess5"/>
    <dgm:cxn modelId="{F1291F2C-1906-4B9D-83E7-4F9B316B2774}" type="presOf" srcId="{D123B08F-2BC4-42C9-8F66-B3B26E57B5C4}" destId="{A2873D21-EB12-4384-826C-DBCABED3D31A}" srcOrd="1" destOrd="0" presId="urn:microsoft.com/office/officeart/2005/8/layout/vProcess5"/>
    <dgm:cxn modelId="{11776C74-943A-46AE-B525-4415A9A3C173}" type="presOf" srcId="{CB04D4E7-A046-4769-B7C4-98FD2069FE93}" destId="{8D579F43-2E6F-404F-A8BE-DB0654397AB5}" srcOrd="0" destOrd="0" presId="urn:microsoft.com/office/officeart/2005/8/layout/vProcess5"/>
    <dgm:cxn modelId="{592E03DC-2493-4F86-9034-F0E44EAFB83F}" srcId="{CB04D4E7-A046-4769-B7C4-98FD2069FE93}" destId="{D123B08F-2BC4-42C9-8F66-B3B26E57B5C4}" srcOrd="3" destOrd="0" parTransId="{C7130698-1A8D-4F3F-9E89-DE5400C42A1B}" sibTransId="{09AFE3A8-E9E1-4AD6-A467-AA175630F6FC}"/>
    <dgm:cxn modelId="{75836E94-1EDA-4C96-BA84-FCC9EA9071CE}" srcId="{CB04D4E7-A046-4769-B7C4-98FD2069FE93}" destId="{F75BDABD-10F0-41A6-991D-9BBD98A5FF65}" srcOrd="2" destOrd="0" parTransId="{C5F8CAEA-A4FB-4590-9E54-331360B81BBF}" sibTransId="{AB99CFC5-D67F-411B-9C55-3B67D662C0D5}"/>
    <dgm:cxn modelId="{D4C16A08-9B46-4B39-BC43-D7789FA6294D}" type="presOf" srcId="{103E3082-DA05-4400-8F59-B1E13CB165EA}" destId="{461DAEEE-050A-4578-B75F-7C0DEA6F834C}" srcOrd="0" destOrd="0" presId="urn:microsoft.com/office/officeart/2005/8/layout/vProcess5"/>
    <dgm:cxn modelId="{5308E2D7-34E5-4B07-8F6E-18864DF64C25}" type="presOf" srcId="{D314A734-8A57-4752-BC1E-D9E51C9F856E}" destId="{9465C954-D1BA-42CF-BD1B-F1DD9F12573B}" srcOrd="0" destOrd="0" presId="urn:microsoft.com/office/officeart/2005/8/layout/vProcess5"/>
    <dgm:cxn modelId="{B1E7808B-EBB2-4D87-AE83-226AA7EC22C9}" type="presOf" srcId="{5933C57F-C39E-44A5-A907-09683CCB0D3F}" destId="{9BF2B8D1-DB35-4D0E-9BDE-64578078C069}" srcOrd="0" destOrd="0" presId="urn:microsoft.com/office/officeart/2005/8/layout/vProcess5"/>
    <dgm:cxn modelId="{D63D2FB8-00CE-4835-8305-E00E29A3DC67}" srcId="{CB04D4E7-A046-4769-B7C4-98FD2069FE93}" destId="{103E3082-DA05-4400-8F59-B1E13CB165EA}" srcOrd="0" destOrd="0" parTransId="{75548329-A3DA-4EDF-8FFE-E659391DDF9B}" sibTransId="{7627615D-1218-4B09-B9A2-E7D0D6A00ADA}"/>
    <dgm:cxn modelId="{06DA2421-2131-4524-9861-8A2361E902C0}" type="presParOf" srcId="{8D579F43-2E6F-404F-A8BE-DB0654397AB5}" destId="{B133583C-4890-4BF0-8171-6F77C0ACF532}" srcOrd="0" destOrd="0" presId="urn:microsoft.com/office/officeart/2005/8/layout/vProcess5"/>
    <dgm:cxn modelId="{B31F3EF6-820E-423E-A92A-41FC236F4BD4}" type="presParOf" srcId="{8D579F43-2E6F-404F-A8BE-DB0654397AB5}" destId="{461DAEEE-050A-4578-B75F-7C0DEA6F834C}" srcOrd="1" destOrd="0" presId="urn:microsoft.com/office/officeart/2005/8/layout/vProcess5"/>
    <dgm:cxn modelId="{702C1BA3-8811-4CBE-BD82-8E4D3FA802C0}" type="presParOf" srcId="{8D579F43-2E6F-404F-A8BE-DB0654397AB5}" destId="{9BF2B8D1-DB35-4D0E-9BDE-64578078C069}" srcOrd="2" destOrd="0" presId="urn:microsoft.com/office/officeart/2005/8/layout/vProcess5"/>
    <dgm:cxn modelId="{3F6FFE7B-4722-48B1-83B1-225BF83BA597}" type="presParOf" srcId="{8D579F43-2E6F-404F-A8BE-DB0654397AB5}" destId="{2A3B96F4-0899-46A9-B45B-5322D903645F}" srcOrd="3" destOrd="0" presId="urn:microsoft.com/office/officeart/2005/8/layout/vProcess5"/>
    <dgm:cxn modelId="{AB03296C-EC9C-47CD-AB48-A1E848218914}" type="presParOf" srcId="{8D579F43-2E6F-404F-A8BE-DB0654397AB5}" destId="{A6E5E0AF-B83F-4D9C-9F2C-9F4B5A1D2407}" srcOrd="4" destOrd="0" presId="urn:microsoft.com/office/officeart/2005/8/layout/vProcess5"/>
    <dgm:cxn modelId="{3054E9FB-C914-4346-802F-C329360914ED}" type="presParOf" srcId="{8D579F43-2E6F-404F-A8BE-DB0654397AB5}" destId="{29C7B575-4BB7-4ED8-BB64-609A390803EE}" srcOrd="5" destOrd="0" presId="urn:microsoft.com/office/officeart/2005/8/layout/vProcess5"/>
    <dgm:cxn modelId="{167F23CA-F14A-47B0-B74C-D366B34F9047}" type="presParOf" srcId="{8D579F43-2E6F-404F-A8BE-DB0654397AB5}" destId="{9465C954-D1BA-42CF-BD1B-F1DD9F12573B}" srcOrd="6" destOrd="0" presId="urn:microsoft.com/office/officeart/2005/8/layout/vProcess5"/>
    <dgm:cxn modelId="{04A540D4-A0E1-44C6-9FE5-D5F01651A46C}" type="presParOf" srcId="{8D579F43-2E6F-404F-A8BE-DB0654397AB5}" destId="{9E846D0C-CE80-4A82-99F6-E682BFD057FB}" srcOrd="7" destOrd="0" presId="urn:microsoft.com/office/officeart/2005/8/layout/vProcess5"/>
    <dgm:cxn modelId="{957D621C-4068-478F-A97E-F9F9D6F0AF0A}" type="presParOf" srcId="{8D579F43-2E6F-404F-A8BE-DB0654397AB5}" destId="{44EA2623-54BE-45AF-8151-7E6EAF012928}" srcOrd="8" destOrd="0" presId="urn:microsoft.com/office/officeart/2005/8/layout/vProcess5"/>
    <dgm:cxn modelId="{DEB2366B-BBAD-4330-9313-B8737FB21A96}" type="presParOf" srcId="{8D579F43-2E6F-404F-A8BE-DB0654397AB5}" destId="{23950B9C-0168-4510-82E0-16901C95A80C}" srcOrd="9" destOrd="0" presId="urn:microsoft.com/office/officeart/2005/8/layout/vProcess5"/>
    <dgm:cxn modelId="{C71CC3C6-C4EC-4446-9E5F-788B34D69D8B}" type="presParOf" srcId="{8D579F43-2E6F-404F-A8BE-DB0654397AB5}" destId="{B3C5D28F-EEB3-448A-B3DB-BD3D439E83F1}" srcOrd="10" destOrd="0" presId="urn:microsoft.com/office/officeart/2005/8/layout/vProcess5"/>
    <dgm:cxn modelId="{C0CF5409-014B-4B2B-89A2-139890DB07C8}" type="presParOf" srcId="{8D579F43-2E6F-404F-A8BE-DB0654397AB5}" destId="{A2873D21-EB12-4384-826C-DBCABED3D31A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52BC339-4622-4382-BEE9-9C14F7DC05AF}" type="doc">
      <dgm:prSet loTypeId="urn:microsoft.com/office/officeart/2005/8/layout/radial4" loCatId="relationship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5C994615-ADD2-4CF1-930F-A1E69AAFF278}">
      <dgm:prSet phldrT="[Текст]" custT="1"/>
      <dgm:spPr>
        <a:scene3d>
          <a:camera prst="orthographicFront"/>
          <a:lightRig rig="threePt" dir="t"/>
        </a:scene3d>
        <a:sp3d>
          <a:bevelT w="152400" h="50800" prst="softRound"/>
        </a:sp3d>
      </dgm:spPr>
      <dgm:t>
        <a:bodyPr/>
        <a:lstStyle/>
        <a:p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Полезные свойства </a:t>
          </a:r>
          <a:r>
            <a:rPr lang="ru-RU" sz="2000" b="1" u="sng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интеллект-карт</a:t>
          </a:r>
          <a:r>
            <a:rPr lang="ru-RU" sz="2000" b="1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:</a:t>
          </a:r>
          <a:endParaRPr lang="ru-RU" sz="20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2AA54F8E-2154-4C84-BC73-A4E8E82E13B1}" type="parTrans" cxnId="{B822BFFF-BC73-484D-B5FB-735E48336EDB}">
      <dgm:prSet/>
      <dgm:spPr/>
      <dgm:t>
        <a:bodyPr/>
        <a:lstStyle/>
        <a:p>
          <a:endParaRPr lang="ru-RU"/>
        </a:p>
      </dgm:t>
    </dgm:pt>
    <dgm:pt modelId="{4C2BBB9E-95E7-4C54-9CB1-BD8E169D6031}" type="sibTrans" cxnId="{B822BFFF-BC73-484D-B5FB-735E48336EDB}">
      <dgm:prSet/>
      <dgm:spPr/>
      <dgm:t>
        <a:bodyPr/>
        <a:lstStyle/>
        <a:p>
          <a:endParaRPr lang="ru-RU"/>
        </a:p>
      </dgm:t>
    </dgm:pt>
    <dgm:pt modelId="{25A2C4C9-8FEE-4957-BAE5-DC29DE92A560}">
      <dgm:prSet phldrT="[Текст]" custT="1"/>
      <dgm:spPr>
        <a:scene3d>
          <a:camera prst="orthographicFront"/>
          <a:lightRig rig="threePt" dir="t"/>
        </a:scene3d>
        <a:sp3d>
          <a:bevelT w="152400" h="50800" prst="softRound"/>
        </a:sp3d>
      </dgm:spPr>
      <dgm:t>
        <a:bodyPr/>
        <a:lstStyle/>
        <a:p>
          <a:r>
            <a:rPr lang="ru-RU" sz="2000" b="1" i="1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Наглядность</a:t>
          </a:r>
          <a:r>
            <a:rPr lang="ru-RU" sz="20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endParaRPr lang="ru-RU" sz="20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6843084B-1790-4A44-B597-6915B887E51E}" type="parTrans" cxnId="{9CC597BD-B731-4743-9C7D-B00888FC9B6E}">
      <dgm:prSet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/>
        </a:p>
      </dgm:t>
    </dgm:pt>
    <dgm:pt modelId="{680C4AFA-B3AB-4416-9109-48469CD28A6D}" type="sibTrans" cxnId="{9CC597BD-B731-4743-9C7D-B00888FC9B6E}">
      <dgm:prSet/>
      <dgm:spPr/>
      <dgm:t>
        <a:bodyPr/>
        <a:lstStyle/>
        <a:p>
          <a:endParaRPr lang="ru-RU"/>
        </a:p>
      </dgm:t>
    </dgm:pt>
    <dgm:pt modelId="{5E31ED07-5E7F-4BC5-A41F-BAC7AE02EDDC}">
      <dgm:prSet phldrT="[Текст]" custT="1"/>
      <dgm:spPr>
        <a:scene3d>
          <a:camera prst="orthographicFront"/>
          <a:lightRig rig="threePt" dir="t"/>
        </a:scene3d>
        <a:sp3d>
          <a:bevelT w="152400" h="50800" prst="softRound"/>
        </a:sp3d>
      </dgm:spPr>
      <dgm:t>
        <a:bodyPr/>
        <a:lstStyle/>
        <a:p>
          <a:r>
            <a:rPr lang="ru-RU" sz="2000" b="1" i="1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Запоминаемость </a:t>
          </a:r>
          <a:endParaRPr lang="ru-RU" sz="20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5FAB1E1-968D-4E48-A8DE-2BEDE90C571D}" type="parTrans" cxnId="{D77D9243-C2EE-475E-9091-A006FE6B75F6}">
      <dgm:prSet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/>
        </a:p>
      </dgm:t>
    </dgm:pt>
    <dgm:pt modelId="{360F6DA1-04C3-4874-BBC9-7A5A4DBCE54A}" type="sibTrans" cxnId="{D77D9243-C2EE-475E-9091-A006FE6B75F6}">
      <dgm:prSet/>
      <dgm:spPr/>
      <dgm:t>
        <a:bodyPr/>
        <a:lstStyle/>
        <a:p>
          <a:endParaRPr lang="ru-RU"/>
        </a:p>
      </dgm:t>
    </dgm:pt>
    <dgm:pt modelId="{C2C99CCC-218C-454E-BDD2-3212D717EC13}">
      <dgm:prSet phldrT="[Текст]" custT="1"/>
      <dgm:spPr>
        <a:scene3d>
          <a:camera prst="orthographicFront"/>
          <a:lightRig rig="threePt" dir="t"/>
        </a:scene3d>
        <a:sp3d>
          <a:bevelT w="152400" h="50800" prst="softRound"/>
        </a:sp3d>
      </dgm:spPr>
      <dgm:t>
        <a:bodyPr/>
        <a:lstStyle/>
        <a:p>
          <a:pPr algn="ctr"/>
          <a:r>
            <a:rPr lang="ru-RU" sz="2000" b="1" i="1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Своевременность. </a:t>
          </a:r>
          <a:endParaRPr lang="ru-RU" sz="20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FD10F7A4-53C1-49B8-BC1A-A2359A4F20FD}" type="parTrans" cxnId="{E20B6CEC-4078-49A1-8818-C508211F51F0}">
      <dgm:prSet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/>
        </a:p>
      </dgm:t>
    </dgm:pt>
    <dgm:pt modelId="{EC35C937-9D9F-4E6A-8D2C-7B28AFE9F560}" type="sibTrans" cxnId="{E20B6CEC-4078-49A1-8818-C508211F51F0}">
      <dgm:prSet/>
      <dgm:spPr/>
      <dgm:t>
        <a:bodyPr/>
        <a:lstStyle/>
        <a:p>
          <a:endParaRPr lang="ru-RU"/>
        </a:p>
      </dgm:t>
    </dgm:pt>
    <dgm:pt modelId="{92461711-D7E7-4375-9506-FC2C6162565A}">
      <dgm:prSet custT="1"/>
      <dgm:spPr>
        <a:scene3d>
          <a:camera prst="orthographicFront"/>
          <a:lightRig rig="threePt" dir="t"/>
        </a:scene3d>
        <a:sp3d>
          <a:bevelT w="152400" h="50800" prst="softRound"/>
        </a:sp3d>
      </dgm:spPr>
      <dgm:t>
        <a:bodyPr/>
        <a:lstStyle/>
        <a:p>
          <a:pPr algn="l"/>
          <a:endParaRPr lang="ru-RU" sz="20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CBCC9D7B-2BC4-49C3-9255-CAB9BF46F501}" type="parTrans" cxnId="{4C31A2AA-A0DD-47D1-B206-202F22BA5DCE}">
      <dgm:prSet/>
      <dgm:spPr/>
      <dgm:t>
        <a:bodyPr/>
        <a:lstStyle/>
        <a:p>
          <a:endParaRPr lang="ru-RU"/>
        </a:p>
      </dgm:t>
    </dgm:pt>
    <dgm:pt modelId="{F747FEDB-DDCC-4B4F-991E-E67B5FC48F09}" type="sibTrans" cxnId="{4C31A2AA-A0DD-47D1-B206-202F22BA5DCE}">
      <dgm:prSet/>
      <dgm:spPr/>
      <dgm:t>
        <a:bodyPr/>
        <a:lstStyle/>
        <a:p>
          <a:endParaRPr lang="ru-RU"/>
        </a:p>
      </dgm:t>
    </dgm:pt>
    <dgm:pt modelId="{F6D3FB47-2E6B-4CE1-BF5F-3144D07DCF49}">
      <dgm:prSet custT="1"/>
      <dgm:spPr>
        <a:scene3d>
          <a:camera prst="orthographicFront"/>
          <a:lightRig rig="threePt" dir="t"/>
        </a:scene3d>
        <a:sp3d>
          <a:bevelT w="152400" h="50800" prst="softRound"/>
        </a:sp3d>
      </dgm:spPr>
      <dgm:t>
        <a:bodyPr/>
        <a:lstStyle/>
        <a:p>
          <a:r>
            <a:rPr lang="ru-RU" sz="2000" b="1" i="1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Возможность пересмотра</a:t>
          </a:r>
          <a:r>
            <a:rPr lang="ru-RU" sz="1500" b="1" i="1" u="sng" dirty="0" smtClean="0">
              <a:solidFill>
                <a:schemeClr val="tx1"/>
              </a:solidFill>
            </a:rPr>
            <a:t>.</a:t>
          </a:r>
          <a:endParaRPr lang="ru-RU" sz="1500" dirty="0">
            <a:solidFill>
              <a:schemeClr val="tx1"/>
            </a:solidFill>
          </a:endParaRPr>
        </a:p>
      </dgm:t>
    </dgm:pt>
    <dgm:pt modelId="{E94CFC5B-FCDD-4A34-A518-D1DBB66B7898}" type="parTrans" cxnId="{583CAF85-4ACB-4601-857B-B05F36F603E8}">
      <dgm:prSet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/>
        </a:p>
      </dgm:t>
    </dgm:pt>
    <dgm:pt modelId="{4C5119E9-FD1E-4BAE-BC18-B809F26AE1CD}" type="sibTrans" cxnId="{583CAF85-4ACB-4601-857B-B05F36F603E8}">
      <dgm:prSet/>
      <dgm:spPr/>
      <dgm:t>
        <a:bodyPr/>
        <a:lstStyle/>
        <a:p>
          <a:endParaRPr lang="ru-RU"/>
        </a:p>
      </dgm:t>
    </dgm:pt>
    <dgm:pt modelId="{519D5E5C-3786-46EA-9DB5-8565214E348D}">
      <dgm:prSet custT="1"/>
      <dgm:spPr>
        <a:scene3d>
          <a:camera prst="orthographicFront"/>
          <a:lightRig rig="threePt" dir="t"/>
        </a:scene3d>
        <a:sp3d>
          <a:bevelT w="152400" h="50800" prst="softRound"/>
        </a:sp3d>
      </dgm:spPr>
      <dgm:t>
        <a:bodyPr/>
        <a:lstStyle/>
        <a:p>
          <a:r>
            <a:rPr lang="ru-RU" sz="2000" b="1" i="1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творчество</a:t>
          </a:r>
          <a:endParaRPr lang="ru-RU" sz="20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90C562CE-13D7-4839-A9A4-F8BA6BD08193}" type="sibTrans" cxnId="{91002888-60C1-4B01-A718-FF8B0A2CC894}">
      <dgm:prSet/>
      <dgm:spPr/>
      <dgm:t>
        <a:bodyPr/>
        <a:lstStyle/>
        <a:p>
          <a:endParaRPr lang="ru-RU"/>
        </a:p>
      </dgm:t>
    </dgm:pt>
    <dgm:pt modelId="{4C99A15B-9DC4-4999-A836-CA811A2BAC5C}" type="parTrans" cxnId="{91002888-60C1-4B01-A718-FF8B0A2CC894}">
      <dgm:prSet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/>
        </a:p>
      </dgm:t>
    </dgm:pt>
    <dgm:pt modelId="{C4671D08-537B-45CB-BCA8-0AECB88EC0FD}">
      <dgm:prSet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8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Экономия время (тайм – менеджмент)</a:t>
          </a:r>
          <a:endParaRPr lang="ru-RU" sz="1800" b="1" i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F2ECC533-DFD0-4580-9913-1B5EAE8424D7}" type="parTrans" cxnId="{A68318B6-0C53-4BD7-93D4-0DA969E907D7}">
      <dgm:prSet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/>
        </a:p>
      </dgm:t>
    </dgm:pt>
    <dgm:pt modelId="{02C0ECB8-325C-41F4-90C9-9C72AE15F2B1}" type="sibTrans" cxnId="{A68318B6-0C53-4BD7-93D4-0DA969E907D7}">
      <dgm:prSet/>
      <dgm:spPr/>
      <dgm:t>
        <a:bodyPr/>
        <a:lstStyle/>
        <a:p>
          <a:endParaRPr lang="ru-RU"/>
        </a:p>
      </dgm:t>
    </dgm:pt>
    <dgm:pt modelId="{5FEAA81A-6F17-4E74-B3FB-2A226E8A4C6E}" type="pres">
      <dgm:prSet presAssocID="{652BC339-4622-4382-BEE9-9C14F7DC05AF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21601F6-9570-46B1-BF8F-61012561C19D}" type="pres">
      <dgm:prSet presAssocID="{5C994615-ADD2-4CF1-930F-A1E69AAFF278}" presName="centerShape" presStyleLbl="node0" presStyleIdx="0" presStyleCnt="1"/>
      <dgm:spPr/>
      <dgm:t>
        <a:bodyPr/>
        <a:lstStyle/>
        <a:p>
          <a:endParaRPr lang="ru-RU"/>
        </a:p>
      </dgm:t>
    </dgm:pt>
    <dgm:pt modelId="{133296DC-B06A-4F68-A5A8-4FD40607C575}" type="pres">
      <dgm:prSet presAssocID="{6843084B-1790-4A44-B597-6915B887E51E}" presName="parTrans" presStyleLbl="bgSibTrans2D1" presStyleIdx="0" presStyleCnt="6"/>
      <dgm:spPr/>
      <dgm:t>
        <a:bodyPr/>
        <a:lstStyle/>
        <a:p>
          <a:endParaRPr lang="ru-RU"/>
        </a:p>
      </dgm:t>
    </dgm:pt>
    <dgm:pt modelId="{72B36854-96DD-42F0-B108-CEA91A16AF4A}" type="pres">
      <dgm:prSet presAssocID="{25A2C4C9-8FEE-4957-BAE5-DC29DE92A560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87ADD7-BBD4-47E8-83A1-F4FA6906ABF3}" type="pres">
      <dgm:prSet presAssocID="{B5FAB1E1-968D-4E48-A8DE-2BEDE90C571D}" presName="parTrans" presStyleLbl="bgSibTrans2D1" presStyleIdx="1" presStyleCnt="6"/>
      <dgm:spPr/>
      <dgm:t>
        <a:bodyPr/>
        <a:lstStyle/>
        <a:p>
          <a:endParaRPr lang="ru-RU"/>
        </a:p>
      </dgm:t>
    </dgm:pt>
    <dgm:pt modelId="{0104A058-F0D1-4237-BEC3-0C0638F061E9}" type="pres">
      <dgm:prSet presAssocID="{5E31ED07-5E7F-4BC5-A41F-BAC7AE02EDDC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AEEB8D-E175-40BC-A5DC-F2284A6D072B}" type="pres">
      <dgm:prSet presAssocID="{FD10F7A4-53C1-49B8-BC1A-A2359A4F20FD}" presName="parTrans" presStyleLbl="bgSibTrans2D1" presStyleIdx="2" presStyleCnt="6"/>
      <dgm:spPr/>
      <dgm:t>
        <a:bodyPr/>
        <a:lstStyle/>
        <a:p>
          <a:endParaRPr lang="ru-RU"/>
        </a:p>
      </dgm:t>
    </dgm:pt>
    <dgm:pt modelId="{B98F9E8A-B5D1-433C-8CCB-7E38E90A1F24}" type="pres">
      <dgm:prSet presAssocID="{C2C99CCC-218C-454E-BDD2-3212D717EC13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9AFE62-13BE-4050-9A79-F149873117A3}" type="pres">
      <dgm:prSet presAssocID="{4C99A15B-9DC4-4999-A836-CA811A2BAC5C}" presName="parTrans" presStyleLbl="bgSibTrans2D1" presStyleIdx="3" presStyleCnt="6"/>
      <dgm:spPr/>
      <dgm:t>
        <a:bodyPr/>
        <a:lstStyle/>
        <a:p>
          <a:endParaRPr lang="ru-RU"/>
        </a:p>
      </dgm:t>
    </dgm:pt>
    <dgm:pt modelId="{18F28F3E-6F18-4CDC-8A7B-2652FD90BC86}" type="pres">
      <dgm:prSet presAssocID="{519D5E5C-3786-46EA-9DB5-8565214E348D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13ACC2-2FAB-4245-AAE8-935A928F149A}" type="pres">
      <dgm:prSet presAssocID="{E94CFC5B-FCDD-4A34-A518-D1DBB66B7898}" presName="parTrans" presStyleLbl="bgSibTrans2D1" presStyleIdx="4" presStyleCnt="6"/>
      <dgm:spPr/>
      <dgm:t>
        <a:bodyPr/>
        <a:lstStyle/>
        <a:p>
          <a:endParaRPr lang="ru-RU"/>
        </a:p>
      </dgm:t>
    </dgm:pt>
    <dgm:pt modelId="{3C32CEE4-1BD6-47EC-94A7-3AA8EDE5ED27}" type="pres">
      <dgm:prSet presAssocID="{F6D3FB47-2E6B-4CE1-BF5F-3144D07DCF49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F2B8EF-3A89-4499-97F1-CD54089B6765}" type="pres">
      <dgm:prSet presAssocID="{F2ECC533-DFD0-4580-9913-1B5EAE8424D7}" presName="parTrans" presStyleLbl="bgSibTrans2D1" presStyleIdx="5" presStyleCnt="6" custLinFactNeighborX="-4" custLinFactNeighborY="-11765"/>
      <dgm:spPr/>
      <dgm:t>
        <a:bodyPr/>
        <a:lstStyle/>
        <a:p>
          <a:endParaRPr lang="ru-RU"/>
        </a:p>
      </dgm:t>
    </dgm:pt>
    <dgm:pt modelId="{C4580B55-D54D-4DB2-9D36-DEBD44316ED5}" type="pres">
      <dgm:prSet presAssocID="{C4671D08-537B-45CB-BCA8-0AECB88EC0FD}" presName="node" presStyleLbl="node1" presStyleIdx="5" presStyleCnt="6" custScaleX="117341" custScaleY="1183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E1260E3-8970-4780-BD74-AC105A3BA710}" type="presOf" srcId="{652BC339-4622-4382-BEE9-9C14F7DC05AF}" destId="{5FEAA81A-6F17-4E74-B3FB-2A226E8A4C6E}" srcOrd="0" destOrd="0" presId="urn:microsoft.com/office/officeart/2005/8/layout/radial4"/>
    <dgm:cxn modelId="{5D725980-5192-41FA-ACC8-9218490FBC35}" type="presOf" srcId="{5C994615-ADD2-4CF1-930F-A1E69AAFF278}" destId="{321601F6-9570-46B1-BF8F-61012561C19D}" srcOrd="0" destOrd="0" presId="urn:microsoft.com/office/officeart/2005/8/layout/radial4"/>
    <dgm:cxn modelId="{583CAF85-4ACB-4601-857B-B05F36F603E8}" srcId="{5C994615-ADD2-4CF1-930F-A1E69AAFF278}" destId="{F6D3FB47-2E6B-4CE1-BF5F-3144D07DCF49}" srcOrd="4" destOrd="0" parTransId="{E94CFC5B-FCDD-4A34-A518-D1DBB66B7898}" sibTransId="{4C5119E9-FD1E-4BAE-BC18-B809F26AE1CD}"/>
    <dgm:cxn modelId="{18F4A51D-B373-4CAC-8E3A-ACF5D2D58AA7}" type="presOf" srcId="{4C99A15B-9DC4-4999-A836-CA811A2BAC5C}" destId="{D29AFE62-13BE-4050-9A79-F149873117A3}" srcOrd="0" destOrd="0" presId="urn:microsoft.com/office/officeart/2005/8/layout/radial4"/>
    <dgm:cxn modelId="{748633A4-4769-43E4-BB39-0834A4BA55A9}" type="presOf" srcId="{E94CFC5B-FCDD-4A34-A518-D1DBB66B7898}" destId="{B013ACC2-2FAB-4245-AAE8-935A928F149A}" srcOrd="0" destOrd="0" presId="urn:microsoft.com/office/officeart/2005/8/layout/radial4"/>
    <dgm:cxn modelId="{2D839BCB-0288-4118-A2EE-CDB7FE58BD11}" type="presOf" srcId="{519D5E5C-3786-46EA-9DB5-8565214E348D}" destId="{18F28F3E-6F18-4CDC-8A7B-2652FD90BC86}" srcOrd="0" destOrd="0" presId="urn:microsoft.com/office/officeart/2005/8/layout/radial4"/>
    <dgm:cxn modelId="{91002888-60C1-4B01-A718-FF8B0A2CC894}" srcId="{5C994615-ADD2-4CF1-930F-A1E69AAFF278}" destId="{519D5E5C-3786-46EA-9DB5-8565214E348D}" srcOrd="3" destOrd="0" parTransId="{4C99A15B-9DC4-4999-A836-CA811A2BAC5C}" sibTransId="{90C562CE-13D7-4839-A9A4-F8BA6BD08193}"/>
    <dgm:cxn modelId="{D77D9243-C2EE-475E-9091-A006FE6B75F6}" srcId="{5C994615-ADD2-4CF1-930F-A1E69AAFF278}" destId="{5E31ED07-5E7F-4BC5-A41F-BAC7AE02EDDC}" srcOrd="1" destOrd="0" parTransId="{B5FAB1E1-968D-4E48-A8DE-2BEDE90C571D}" sibTransId="{360F6DA1-04C3-4874-BBC9-7A5A4DBCE54A}"/>
    <dgm:cxn modelId="{9C55CD84-DD0D-4525-8E4C-6A08CF95F6DE}" type="presOf" srcId="{C4671D08-537B-45CB-BCA8-0AECB88EC0FD}" destId="{C4580B55-D54D-4DB2-9D36-DEBD44316ED5}" srcOrd="0" destOrd="0" presId="urn:microsoft.com/office/officeart/2005/8/layout/radial4"/>
    <dgm:cxn modelId="{A68318B6-0C53-4BD7-93D4-0DA969E907D7}" srcId="{5C994615-ADD2-4CF1-930F-A1E69AAFF278}" destId="{C4671D08-537B-45CB-BCA8-0AECB88EC0FD}" srcOrd="5" destOrd="0" parTransId="{F2ECC533-DFD0-4580-9913-1B5EAE8424D7}" sibTransId="{02C0ECB8-325C-41F4-90C9-9C72AE15F2B1}"/>
    <dgm:cxn modelId="{E20B6CEC-4078-49A1-8818-C508211F51F0}" srcId="{5C994615-ADD2-4CF1-930F-A1E69AAFF278}" destId="{C2C99CCC-218C-454E-BDD2-3212D717EC13}" srcOrd="2" destOrd="0" parTransId="{FD10F7A4-53C1-49B8-BC1A-A2359A4F20FD}" sibTransId="{EC35C937-9D9F-4E6A-8D2C-7B28AFE9F560}"/>
    <dgm:cxn modelId="{A4889187-1CCD-4BC5-80C6-B80004E82050}" type="presOf" srcId="{25A2C4C9-8FEE-4957-BAE5-DC29DE92A560}" destId="{72B36854-96DD-42F0-B108-CEA91A16AF4A}" srcOrd="0" destOrd="0" presId="urn:microsoft.com/office/officeart/2005/8/layout/radial4"/>
    <dgm:cxn modelId="{4E338036-D7C5-4FFA-A9BA-854B066ECD19}" type="presOf" srcId="{B5FAB1E1-968D-4E48-A8DE-2BEDE90C571D}" destId="{8887ADD7-BBD4-47E8-83A1-F4FA6906ABF3}" srcOrd="0" destOrd="0" presId="urn:microsoft.com/office/officeart/2005/8/layout/radial4"/>
    <dgm:cxn modelId="{9CC597BD-B731-4743-9C7D-B00888FC9B6E}" srcId="{5C994615-ADD2-4CF1-930F-A1E69AAFF278}" destId="{25A2C4C9-8FEE-4957-BAE5-DC29DE92A560}" srcOrd="0" destOrd="0" parTransId="{6843084B-1790-4A44-B597-6915B887E51E}" sibTransId="{680C4AFA-B3AB-4416-9109-48469CD28A6D}"/>
    <dgm:cxn modelId="{7058EBBA-B82D-4C78-BEFE-4AC98520E04C}" type="presOf" srcId="{FD10F7A4-53C1-49B8-BC1A-A2359A4F20FD}" destId="{A9AEEB8D-E175-40BC-A5DC-F2284A6D072B}" srcOrd="0" destOrd="0" presId="urn:microsoft.com/office/officeart/2005/8/layout/radial4"/>
    <dgm:cxn modelId="{4C31A2AA-A0DD-47D1-B206-202F22BA5DCE}" srcId="{C2C99CCC-218C-454E-BDD2-3212D717EC13}" destId="{92461711-D7E7-4375-9506-FC2C6162565A}" srcOrd="0" destOrd="0" parTransId="{CBCC9D7B-2BC4-49C3-9255-CAB9BF46F501}" sibTransId="{F747FEDB-DDCC-4B4F-991E-E67B5FC48F09}"/>
    <dgm:cxn modelId="{06176AF8-C52B-4C7B-891F-C860F6951346}" type="presOf" srcId="{5E31ED07-5E7F-4BC5-A41F-BAC7AE02EDDC}" destId="{0104A058-F0D1-4237-BEC3-0C0638F061E9}" srcOrd="0" destOrd="0" presId="urn:microsoft.com/office/officeart/2005/8/layout/radial4"/>
    <dgm:cxn modelId="{0F58E505-C9A7-4F31-8E3D-A7E38C09DB79}" type="presOf" srcId="{C2C99CCC-218C-454E-BDD2-3212D717EC13}" destId="{B98F9E8A-B5D1-433C-8CCB-7E38E90A1F24}" srcOrd="0" destOrd="0" presId="urn:microsoft.com/office/officeart/2005/8/layout/radial4"/>
    <dgm:cxn modelId="{B62F71F1-0218-4534-AB3B-DAAF42BBADA3}" type="presOf" srcId="{F2ECC533-DFD0-4580-9913-1B5EAE8424D7}" destId="{4EF2B8EF-3A89-4499-97F1-CD54089B6765}" srcOrd="0" destOrd="0" presId="urn:microsoft.com/office/officeart/2005/8/layout/radial4"/>
    <dgm:cxn modelId="{2A821B50-9E8C-4DD7-AC45-4687B1984139}" type="presOf" srcId="{F6D3FB47-2E6B-4CE1-BF5F-3144D07DCF49}" destId="{3C32CEE4-1BD6-47EC-94A7-3AA8EDE5ED27}" srcOrd="0" destOrd="0" presId="urn:microsoft.com/office/officeart/2005/8/layout/radial4"/>
    <dgm:cxn modelId="{7A6844DE-4412-4A34-94ED-C9691EED23DD}" type="presOf" srcId="{92461711-D7E7-4375-9506-FC2C6162565A}" destId="{B98F9E8A-B5D1-433C-8CCB-7E38E90A1F24}" srcOrd="0" destOrd="1" presId="urn:microsoft.com/office/officeart/2005/8/layout/radial4"/>
    <dgm:cxn modelId="{24B0BA54-1775-46C2-BCED-F9D9EDE442EF}" type="presOf" srcId="{6843084B-1790-4A44-B597-6915B887E51E}" destId="{133296DC-B06A-4F68-A5A8-4FD40607C575}" srcOrd="0" destOrd="0" presId="urn:microsoft.com/office/officeart/2005/8/layout/radial4"/>
    <dgm:cxn modelId="{B822BFFF-BC73-484D-B5FB-735E48336EDB}" srcId="{652BC339-4622-4382-BEE9-9C14F7DC05AF}" destId="{5C994615-ADD2-4CF1-930F-A1E69AAFF278}" srcOrd="0" destOrd="0" parTransId="{2AA54F8E-2154-4C84-BC73-A4E8E82E13B1}" sibTransId="{4C2BBB9E-95E7-4C54-9CB1-BD8E169D6031}"/>
    <dgm:cxn modelId="{A36BEEB7-13E4-46B7-AE7B-4655859443E0}" type="presParOf" srcId="{5FEAA81A-6F17-4E74-B3FB-2A226E8A4C6E}" destId="{321601F6-9570-46B1-BF8F-61012561C19D}" srcOrd="0" destOrd="0" presId="urn:microsoft.com/office/officeart/2005/8/layout/radial4"/>
    <dgm:cxn modelId="{152B4978-87C6-47B6-B8F1-FE9C79DC0A09}" type="presParOf" srcId="{5FEAA81A-6F17-4E74-B3FB-2A226E8A4C6E}" destId="{133296DC-B06A-4F68-A5A8-4FD40607C575}" srcOrd="1" destOrd="0" presId="urn:microsoft.com/office/officeart/2005/8/layout/radial4"/>
    <dgm:cxn modelId="{B6AC9ABB-5C23-45AB-8FCD-3B57E9B851FD}" type="presParOf" srcId="{5FEAA81A-6F17-4E74-B3FB-2A226E8A4C6E}" destId="{72B36854-96DD-42F0-B108-CEA91A16AF4A}" srcOrd="2" destOrd="0" presId="urn:microsoft.com/office/officeart/2005/8/layout/radial4"/>
    <dgm:cxn modelId="{A8DF86A5-2F91-412E-9F34-ECA4A9DBE9ED}" type="presParOf" srcId="{5FEAA81A-6F17-4E74-B3FB-2A226E8A4C6E}" destId="{8887ADD7-BBD4-47E8-83A1-F4FA6906ABF3}" srcOrd="3" destOrd="0" presId="urn:microsoft.com/office/officeart/2005/8/layout/radial4"/>
    <dgm:cxn modelId="{0FEF3B7D-7CD3-41CC-BBFF-AA0F1FB573B0}" type="presParOf" srcId="{5FEAA81A-6F17-4E74-B3FB-2A226E8A4C6E}" destId="{0104A058-F0D1-4237-BEC3-0C0638F061E9}" srcOrd="4" destOrd="0" presId="urn:microsoft.com/office/officeart/2005/8/layout/radial4"/>
    <dgm:cxn modelId="{063CB37F-5F9B-4D74-A1F8-13D717207E7A}" type="presParOf" srcId="{5FEAA81A-6F17-4E74-B3FB-2A226E8A4C6E}" destId="{A9AEEB8D-E175-40BC-A5DC-F2284A6D072B}" srcOrd="5" destOrd="0" presId="urn:microsoft.com/office/officeart/2005/8/layout/radial4"/>
    <dgm:cxn modelId="{EA9CB9E1-C879-466C-9B9B-25A1DE411022}" type="presParOf" srcId="{5FEAA81A-6F17-4E74-B3FB-2A226E8A4C6E}" destId="{B98F9E8A-B5D1-433C-8CCB-7E38E90A1F24}" srcOrd="6" destOrd="0" presId="urn:microsoft.com/office/officeart/2005/8/layout/radial4"/>
    <dgm:cxn modelId="{5A3EBC08-8828-4CD0-82C8-1997425A58BE}" type="presParOf" srcId="{5FEAA81A-6F17-4E74-B3FB-2A226E8A4C6E}" destId="{D29AFE62-13BE-4050-9A79-F149873117A3}" srcOrd="7" destOrd="0" presId="urn:microsoft.com/office/officeart/2005/8/layout/radial4"/>
    <dgm:cxn modelId="{3099BFD5-D963-47D0-A8A0-6276C6DD1788}" type="presParOf" srcId="{5FEAA81A-6F17-4E74-B3FB-2A226E8A4C6E}" destId="{18F28F3E-6F18-4CDC-8A7B-2652FD90BC86}" srcOrd="8" destOrd="0" presId="urn:microsoft.com/office/officeart/2005/8/layout/radial4"/>
    <dgm:cxn modelId="{1EB62143-53DC-405A-8B0A-1D6581023292}" type="presParOf" srcId="{5FEAA81A-6F17-4E74-B3FB-2A226E8A4C6E}" destId="{B013ACC2-2FAB-4245-AAE8-935A928F149A}" srcOrd="9" destOrd="0" presId="urn:microsoft.com/office/officeart/2005/8/layout/radial4"/>
    <dgm:cxn modelId="{97CDD1BB-FE7B-47B6-8C96-790D656AB19E}" type="presParOf" srcId="{5FEAA81A-6F17-4E74-B3FB-2A226E8A4C6E}" destId="{3C32CEE4-1BD6-47EC-94A7-3AA8EDE5ED27}" srcOrd="10" destOrd="0" presId="urn:microsoft.com/office/officeart/2005/8/layout/radial4"/>
    <dgm:cxn modelId="{4630F76A-090E-40E4-A390-18201AD92ADC}" type="presParOf" srcId="{5FEAA81A-6F17-4E74-B3FB-2A226E8A4C6E}" destId="{4EF2B8EF-3A89-4499-97F1-CD54089B6765}" srcOrd="11" destOrd="0" presId="urn:microsoft.com/office/officeart/2005/8/layout/radial4"/>
    <dgm:cxn modelId="{8B5D3444-C5FA-4624-9091-F0D86F46D39C}" type="presParOf" srcId="{5FEAA81A-6F17-4E74-B3FB-2A226E8A4C6E}" destId="{C4580B55-D54D-4DB2-9D36-DEBD44316ED5}" srcOrd="12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DEA865D-BE70-476C-90E5-2D3C29C33B3A}" type="doc">
      <dgm:prSet loTypeId="urn:microsoft.com/office/officeart/2005/8/layout/radial6" loCatId="cycle" qsTypeId="urn:microsoft.com/office/officeart/2005/8/quickstyle/3d3" qsCatId="3D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DDE54188-39D7-416D-A6AE-5CD477AF439C}">
      <dgm:prSet phldrT="[Текст]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Развитие психических процессов у детей</a:t>
          </a:r>
          <a:endParaRPr lang="ru-RU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C02E001-C386-4262-9BEA-8501B3DEDAEB}" type="parTrans" cxnId="{0BDA4E4E-3034-4CEA-8D26-8AD3FBFC20BA}">
      <dgm:prSet/>
      <dgm:spPr/>
      <dgm:t>
        <a:bodyPr/>
        <a:lstStyle/>
        <a:p>
          <a:endParaRPr lang="ru-RU"/>
        </a:p>
      </dgm:t>
    </dgm:pt>
    <dgm:pt modelId="{40531C99-7F73-42D3-BB10-B1D6E6E7A688}" type="sibTrans" cxnId="{0BDA4E4E-3034-4CEA-8D26-8AD3FBFC20BA}">
      <dgm:prSet/>
      <dgm:spPr/>
      <dgm:t>
        <a:bodyPr/>
        <a:lstStyle/>
        <a:p>
          <a:endParaRPr lang="ru-RU"/>
        </a:p>
      </dgm:t>
    </dgm:pt>
    <dgm:pt modelId="{05A65FE9-4FD4-41CA-98C6-A23C95D79A5C}">
      <dgm:prSet phldrT="[Текст]" custT="1"/>
      <dgm:spPr/>
      <dgm:t>
        <a:bodyPr/>
        <a:lstStyle/>
        <a:p>
          <a:pPr algn="ctr"/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способность к мышлению</a:t>
          </a:r>
          <a:endParaRPr lang="ru-RU" sz="2000" dirty="0">
            <a:solidFill>
              <a:schemeClr val="tx1"/>
            </a:solidFill>
          </a:endParaRPr>
        </a:p>
      </dgm:t>
    </dgm:pt>
    <dgm:pt modelId="{E04665E0-06AE-4643-A98B-0A07200373FF}" type="parTrans" cxnId="{1B196D8C-3356-4471-AFF4-C9BA5C57D98A}">
      <dgm:prSet/>
      <dgm:spPr/>
      <dgm:t>
        <a:bodyPr/>
        <a:lstStyle/>
        <a:p>
          <a:endParaRPr lang="ru-RU"/>
        </a:p>
      </dgm:t>
    </dgm:pt>
    <dgm:pt modelId="{974CED54-E30F-48AC-B4FB-1575567B0808}" type="sibTrans" cxnId="{1B196D8C-3356-4471-AFF4-C9BA5C57D98A}">
      <dgm:prSet/>
      <dgm:spPr/>
      <dgm:t>
        <a:bodyPr/>
        <a:lstStyle/>
        <a:p>
          <a:endParaRPr lang="ru-RU"/>
        </a:p>
      </dgm:t>
    </dgm:pt>
    <dgm:pt modelId="{5578BB07-950B-4D17-BD80-C823136E5784}">
      <dgm:prSet phldrT="[Текст]" custT="1"/>
      <dgm:spPr/>
      <dgm:t>
        <a:bodyPr/>
        <a:lstStyle/>
        <a:p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восприятие</a:t>
          </a:r>
          <a:endParaRPr lang="ru-RU" sz="2000" dirty="0">
            <a:solidFill>
              <a:schemeClr val="tx1"/>
            </a:solidFill>
          </a:endParaRPr>
        </a:p>
      </dgm:t>
    </dgm:pt>
    <dgm:pt modelId="{E3C47DCF-8135-4BC7-8054-21AE8DFFA4AC}" type="parTrans" cxnId="{45A0994B-860B-48A0-8AC3-B52FB30183A7}">
      <dgm:prSet/>
      <dgm:spPr/>
      <dgm:t>
        <a:bodyPr/>
        <a:lstStyle/>
        <a:p>
          <a:endParaRPr lang="ru-RU"/>
        </a:p>
      </dgm:t>
    </dgm:pt>
    <dgm:pt modelId="{9B1F822F-B6F4-47E5-A96B-3DB25C8FAEAB}" type="sibTrans" cxnId="{45A0994B-860B-48A0-8AC3-B52FB30183A7}">
      <dgm:prSet/>
      <dgm:spPr/>
      <dgm:t>
        <a:bodyPr/>
        <a:lstStyle/>
        <a:p>
          <a:endParaRPr lang="ru-RU"/>
        </a:p>
      </dgm:t>
    </dgm:pt>
    <dgm:pt modelId="{CA4CC0D2-575D-47E1-9F7B-E82329737E50}">
      <dgm:prSet phldrT="[Текст]" custT="1"/>
      <dgm:spPr/>
      <dgm:t>
        <a:bodyPr/>
        <a:lstStyle/>
        <a:p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память;</a:t>
          </a:r>
          <a:endParaRPr lang="ru-RU" sz="2000" dirty="0">
            <a:solidFill>
              <a:schemeClr val="tx1"/>
            </a:solidFill>
          </a:endParaRPr>
        </a:p>
      </dgm:t>
    </dgm:pt>
    <dgm:pt modelId="{B01A376A-D078-4835-9930-23F0B2A80F14}" type="parTrans" cxnId="{13ACBFC9-3575-4EBB-AC68-0ABA7EEA6B94}">
      <dgm:prSet/>
      <dgm:spPr/>
      <dgm:t>
        <a:bodyPr/>
        <a:lstStyle/>
        <a:p>
          <a:endParaRPr lang="ru-RU"/>
        </a:p>
      </dgm:t>
    </dgm:pt>
    <dgm:pt modelId="{2BB08208-6122-419D-B757-2117625069B8}" type="sibTrans" cxnId="{13ACBFC9-3575-4EBB-AC68-0ABA7EEA6B94}">
      <dgm:prSet/>
      <dgm:spPr/>
      <dgm:t>
        <a:bodyPr/>
        <a:lstStyle/>
        <a:p>
          <a:endParaRPr lang="ru-RU"/>
        </a:p>
      </dgm:t>
    </dgm:pt>
    <dgm:pt modelId="{9AD9F135-768B-40D7-96D1-45531A70FE30}">
      <dgm:prSet phldrT="[Текст]" custT="1"/>
      <dgm:spPr/>
      <dgm:t>
        <a:bodyPr/>
        <a:lstStyle/>
        <a:p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речь</a:t>
          </a:r>
          <a:endParaRPr lang="ru-RU" sz="1800" dirty="0">
            <a:solidFill>
              <a:schemeClr val="tx1"/>
            </a:solidFill>
          </a:endParaRPr>
        </a:p>
      </dgm:t>
    </dgm:pt>
    <dgm:pt modelId="{00446A6A-214B-4DBF-9656-168BF4613734}" type="parTrans" cxnId="{EE68166F-1BA8-41AF-B84B-7E2123F08B43}">
      <dgm:prSet/>
      <dgm:spPr/>
      <dgm:t>
        <a:bodyPr/>
        <a:lstStyle/>
        <a:p>
          <a:endParaRPr lang="ru-RU"/>
        </a:p>
      </dgm:t>
    </dgm:pt>
    <dgm:pt modelId="{954DCE42-0DC7-43AB-8F40-15CC9F106F17}" type="sibTrans" cxnId="{EE68166F-1BA8-41AF-B84B-7E2123F08B43}">
      <dgm:prSet/>
      <dgm:spPr/>
      <dgm:t>
        <a:bodyPr/>
        <a:lstStyle/>
        <a:p>
          <a:endParaRPr lang="ru-RU"/>
        </a:p>
      </dgm:t>
    </dgm:pt>
    <dgm:pt modelId="{BE1CF542-CBEE-4730-B6EB-1608A5FC4133}">
      <dgm:prSet custT="1"/>
      <dgm:spPr/>
      <dgm:t>
        <a:bodyPr/>
        <a:lstStyle/>
        <a:p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воображение</a:t>
          </a:r>
          <a:endParaRPr lang="ru-RU" sz="2000" dirty="0">
            <a:solidFill>
              <a:schemeClr val="tx1"/>
            </a:solidFill>
          </a:endParaRPr>
        </a:p>
      </dgm:t>
    </dgm:pt>
    <dgm:pt modelId="{411E1591-D270-471E-8B51-13AC42038BD7}" type="parTrans" cxnId="{416C5D48-9831-4A43-8959-2EAC79F650C1}">
      <dgm:prSet/>
      <dgm:spPr/>
      <dgm:t>
        <a:bodyPr/>
        <a:lstStyle/>
        <a:p>
          <a:endParaRPr lang="ru-RU"/>
        </a:p>
      </dgm:t>
    </dgm:pt>
    <dgm:pt modelId="{533A2576-7C38-42D1-AD9E-33C5AAE618E3}" type="sibTrans" cxnId="{416C5D48-9831-4A43-8959-2EAC79F650C1}">
      <dgm:prSet/>
      <dgm:spPr/>
      <dgm:t>
        <a:bodyPr/>
        <a:lstStyle/>
        <a:p>
          <a:endParaRPr lang="ru-RU"/>
        </a:p>
      </dgm:t>
    </dgm:pt>
    <dgm:pt modelId="{EE3A0DD9-3661-4A60-8751-74C110C307CF}" type="pres">
      <dgm:prSet presAssocID="{6DEA865D-BE70-476C-90E5-2D3C29C33B3A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5D45BDB-05DE-4CE2-80A3-A5BC143CA288}" type="pres">
      <dgm:prSet presAssocID="{DDE54188-39D7-416D-A6AE-5CD477AF439C}" presName="centerShape" presStyleLbl="node0" presStyleIdx="0" presStyleCnt="1" custLinFactNeighborX="346" custLinFactNeighborY="1630"/>
      <dgm:spPr/>
      <dgm:t>
        <a:bodyPr/>
        <a:lstStyle/>
        <a:p>
          <a:endParaRPr lang="ru-RU"/>
        </a:p>
      </dgm:t>
    </dgm:pt>
    <dgm:pt modelId="{DF1B36A9-89CC-479A-A6BF-BF603A8C39A8}" type="pres">
      <dgm:prSet presAssocID="{05A65FE9-4FD4-41CA-98C6-A23C95D79A5C}" presName="node" presStyleLbl="node1" presStyleIdx="0" presStyleCnt="5" custScaleX="136013" custScaleY="116418" custRadScaleRad="101620" custRadScaleInc="-46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94D21F-6833-4C2C-AEAB-26CF62D5EBEF}" type="pres">
      <dgm:prSet presAssocID="{05A65FE9-4FD4-41CA-98C6-A23C95D79A5C}" presName="dummy" presStyleCnt="0"/>
      <dgm:spPr/>
      <dgm:t>
        <a:bodyPr/>
        <a:lstStyle/>
        <a:p>
          <a:endParaRPr lang="ru-RU"/>
        </a:p>
      </dgm:t>
    </dgm:pt>
    <dgm:pt modelId="{120E4C0A-CD8E-4D68-8654-E1AABD5CEE8C}" type="pres">
      <dgm:prSet presAssocID="{974CED54-E30F-48AC-B4FB-1575567B0808}" presName="sibTrans" presStyleLbl="sibTrans2D1" presStyleIdx="0" presStyleCnt="5"/>
      <dgm:spPr/>
      <dgm:t>
        <a:bodyPr/>
        <a:lstStyle/>
        <a:p>
          <a:endParaRPr lang="ru-RU"/>
        </a:p>
      </dgm:t>
    </dgm:pt>
    <dgm:pt modelId="{C4042111-69FB-4088-831C-E402C045151C}" type="pres">
      <dgm:prSet presAssocID="{5578BB07-950B-4D17-BD80-C823136E5784}" presName="node" presStyleLbl="node1" presStyleIdx="1" presStyleCnt="5" custScaleX="131136" custScaleY="1057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C0788E-1D5F-47B4-BD16-C3FF8805C120}" type="pres">
      <dgm:prSet presAssocID="{5578BB07-950B-4D17-BD80-C823136E5784}" presName="dummy" presStyleCnt="0"/>
      <dgm:spPr/>
      <dgm:t>
        <a:bodyPr/>
        <a:lstStyle/>
        <a:p>
          <a:endParaRPr lang="ru-RU"/>
        </a:p>
      </dgm:t>
    </dgm:pt>
    <dgm:pt modelId="{857431CF-3921-4E2F-8F03-B6FA811FCC18}" type="pres">
      <dgm:prSet presAssocID="{9B1F822F-B6F4-47E5-A96B-3DB25C8FAEAB}" presName="sibTrans" presStyleLbl="sibTrans2D1" presStyleIdx="1" presStyleCnt="5"/>
      <dgm:spPr/>
      <dgm:t>
        <a:bodyPr/>
        <a:lstStyle/>
        <a:p>
          <a:endParaRPr lang="ru-RU"/>
        </a:p>
      </dgm:t>
    </dgm:pt>
    <dgm:pt modelId="{AFB7C0BB-7AA9-46B4-8FF6-10ABD07FD252}" type="pres">
      <dgm:prSet presAssocID="{CA4CC0D2-575D-47E1-9F7B-E82329737E50}" presName="node" presStyleLbl="node1" presStyleIdx="2" presStyleCnt="5" custScaleX="126214" custScaleY="1155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5EDAEA-876F-44C8-89E5-440EDC81171A}" type="pres">
      <dgm:prSet presAssocID="{CA4CC0D2-575D-47E1-9F7B-E82329737E50}" presName="dummy" presStyleCnt="0"/>
      <dgm:spPr/>
      <dgm:t>
        <a:bodyPr/>
        <a:lstStyle/>
        <a:p>
          <a:endParaRPr lang="ru-RU"/>
        </a:p>
      </dgm:t>
    </dgm:pt>
    <dgm:pt modelId="{1C5A0844-CAD5-4685-A74C-77D25E89F494}" type="pres">
      <dgm:prSet presAssocID="{2BB08208-6122-419D-B757-2117625069B8}" presName="sibTrans" presStyleLbl="sibTrans2D1" presStyleIdx="2" presStyleCnt="5"/>
      <dgm:spPr/>
      <dgm:t>
        <a:bodyPr/>
        <a:lstStyle/>
        <a:p>
          <a:endParaRPr lang="ru-RU"/>
        </a:p>
      </dgm:t>
    </dgm:pt>
    <dgm:pt modelId="{A02CAAFB-C7FC-4EBB-B49E-597ED9C636A9}" type="pres">
      <dgm:prSet presAssocID="{9AD9F135-768B-40D7-96D1-45531A70FE30}" presName="node" presStyleLbl="node1" presStyleIdx="3" presStyleCnt="5" custScaleX="115568" custScaleY="1206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723B80-5007-4F75-84B1-2198D8311849}" type="pres">
      <dgm:prSet presAssocID="{9AD9F135-768B-40D7-96D1-45531A70FE30}" presName="dummy" presStyleCnt="0"/>
      <dgm:spPr/>
      <dgm:t>
        <a:bodyPr/>
        <a:lstStyle/>
        <a:p>
          <a:endParaRPr lang="ru-RU"/>
        </a:p>
      </dgm:t>
    </dgm:pt>
    <dgm:pt modelId="{2FA63578-6FF3-479E-9810-D0C3BB7F2F72}" type="pres">
      <dgm:prSet presAssocID="{954DCE42-0DC7-43AB-8F40-15CC9F106F17}" presName="sibTrans" presStyleLbl="sibTrans2D1" presStyleIdx="3" presStyleCnt="5"/>
      <dgm:spPr/>
      <dgm:t>
        <a:bodyPr/>
        <a:lstStyle/>
        <a:p>
          <a:endParaRPr lang="ru-RU"/>
        </a:p>
      </dgm:t>
    </dgm:pt>
    <dgm:pt modelId="{25E770B2-5DA5-4219-BF52-639CDD6F4C14}" type="pres">
      <dgm:prSet presAssocID="{BE1CF542-CBEE-4730-B6EB-1608A5FC4133}" presName="node" presStyleLbl="node1" presStyleIdx="4" presStyleCnt="5" custScaleX="119347" custScaleY="1265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4B1898-3A27-41DD-AED2-1C5C5787E658}" type="pres">
      <dgm:prSet presAssocID="{BE1CF542-CBEE-4730-B6EB-1608A5FC4133}" presName="dummy" presStyleCnt="0"/>
      <dgm:spPr/>
      <dgm:t>
        <a:bodyPr/>
        <a:lstStyle/>
        <a:p>
          <a:endParaRPr lang="ru-RU"/>
        </a:p>
      </dgm:t>
    </dgm:pt>
    <dgm:pt modelId="{4FF9BBB7-9967-4ED3-A9FA-CACF4D5572F4}" type="pres">
      <dgm:prSet presAssocID="{533A2576-7C38-42D1-AD9E-33C5AAE618E3}" presName="sibTrans" presStyleLbl="sibTrans2D1" presStyleIdx="4" presStyleCnt="5"/>
      <dgm:spPr/>
      <dgm:t>
        <a:bodyPr/>
        <a:lstStyle/>
        <a:p>
          <a:endParaRPr lang="ru-RU"/>
        </a:p>
      </dgm:t>
    </dgm:pt>
  </dgm:ptLst>
  <dgm:cxnLst>
    <dgm:cxn modelId="{F613152D-7055-4CA8-AF35-55489ED852B3}" type="presOf" srcId="{5578BB07-950B-4D17-BD80-C823136E5784}" destId="{C4042111-69FB-4088-831C-E402C045151C}" srcOrd="0" destOrd="0" presId="urn:microsoft.com/office/officeart/2005/8/layout/radial6"/>
    <dgm:cxn modelId="{19F67D74-538C-43F1-A115-3EA05655A7A7}" type="presOf" srcId="{9AD9F135-768B-40D7-96D1-45531A70FE30}" destId="{A02CAAFB-C7FC-4EBB-B49E-597ED9C636A9}" srcOrd="0" destOrd="0" presId="urn:microsoft.com/office/officeart/2005/8/layout/radial6"/>
    <dgm:cxn modelId="{44923574-C950-45AA-A466-FC955F985CBF}" type="presOf" srcId="{533A2576-7C38-42D1-AD9E-33C5AAE618E3}" destId="{4FF9BBB7-9967-4ED3-A9FA-CACF4D5572F4}" srcOrd="0" destOrd="0" presId="urn:microsoft.com/office/officeart/2005/8/layout/radial6"/>
    <dgm:cxn modelId="{13ACBFC9-3575-4EBB-AC68-0ABA7EEA6B94}" srcId="{DDE54188-39D7-416D-A6AE-5CD477AF439C}" destId="{CA4CC0D2-575D-47E1-9F7B-E82329737E50}" srcOrd="2" destOrd="0" parTransId="{B01A376A-D078-4835-9930-23F0B2A80F14}" sibTransId="{2BB08208-6122-419D-B757-2117625069B8}"/>
    <dgm:cxn modelId="{CFAD9571-B6FA-4FF9-89AF-F22EDEBD8C71}" type="presOf" srcId="{974CED54-E30F-48AC-B4FB-1575567B0808}" destId="{120E4C0A-CD8E-4D68-8654-E1AABD5CEE8C}" srcOrd="0" destOrd="0" presId="urn:microsoft.com/office/officeart/2005/8/layout/radial6"/>
    <dgm:cxn modelId="{416C5D48-9831-4A43-8959-2EAC79F650C1}" srcId="{DDE54188-39D7-416D-A6AE-5CD477AF439C}" destId="{BE1CF542-CBEE-4730-B6EB-1608A5FC4133}" srcOrd="4" destOrd="0" parTransId="{411E1591-D270-471E-8B51-13AC42038BD7}" sibTransId="{533A2576-7C38-42D1-AD9E-33C5AAE618E3}"/>
    <dgm:cxn modelId="{0BDA4E4E-3034-4CEA-8D26-8AD3FBFC20BA}" srcId="{6DEA865D-BE70-476C-90E5-2D3C29C33B3A}" destId="{DDE54188-39D7-416D-A6AE-5CD477AF439C}" srcOrd="0" destOrd="0" parTransId="{EC02E001-C386-4262-9BEA-8501B3DEDAEB}" sibTransId="{40531C99-7F73-42D3-BB10-B1D6E6E7A688}"/>
    <dgm:cxn modelId="{4D09012B-8F80-44E5-80B4-A00487381216}" type="presOf" srcId="{9B1F822F-B6F4-47E5-A96B-3DB25C8FAEAB}" destId="{857431CF-3921-4E2F-8F03-B6FA811FCC18}" srcOrd="0" destOrd="0" presId="urn:microsoft.com/office/officeart/2005/8/layout/radial6"/>
    <dgm:cxn modelId="{6F32E963-074A-495C-BDF8-FB87C552A0D3}" type="presOf" srcId="{DDE54188-39D7-416D-A6AE-5CD477AF439C}" destId="{65D45BDB-05DE-4CE2-80A3-A5BC143CA288}" srcOrd="0" destOrd="0" presId="urn:microsoft.com/office/officeart/2005/8/layout/radial6"/>
    <dgm:cxn modelId="{1E58EB78-5526-4CE0-BD17-44BF00A0D029}" type="presOf" srcId="{954DCE42-0DC7-43AB-8F40-15CC9F106F17}" destId="{2FA63578-6FF3-479E-9810-D0C3BB7F2F72}" srcOrd="0" destOrd="0" presId="urn:microsoft.com/office/officeart/2005/8/layout/radial6"/>
    <dgm:cxn modelId="{1B196D8C-3356-4471-AFF4-C9BA5C57D98A}" srcId="{DDE54188-39D7-416D-A6AE-5CD477AF439C}" destId="{05A65FE9-4FD4-41CA-98C6-A23C95D79A5C}" srcOrd="0" destOrd="0" parTransId="{E04665E0-06AE-4643-A98B-0A07200373FF}" sibTransId="{974CED54-E30F-48AC-B4FB-1575567B0808}"/>
    <dgm:cxn modelId="{ADD2369F-4E0A-47CD-8A82-B6488AA5FE32}" type="presOf" srcId="{2BB08208-6122-419D-B757-2117625069B8}" destId="{1C5A0844-CAD5-4685-A74C-77D25E89F494}" srcOrd="0" destOrd="0" presId="urn:microsoft.com/office/officeart/2005/8/layout/radial6"/>
    <dgm:cxn modelId="{D0842D86-8CDA-4525-99A5-68A2E43C83F5}" type="presOf" srcId="{BE1CF542-CBEE-4730-B6EB-1608A5FC4133}" destId="{25E770B2-5DA5-4219-BF52-639CDD6F4C14}" srcOrd="0" destOrd="0" presId="urn:microsoft.com/office/officeart/2005/8/layout/radial6"/>
    <dgm:cxn modelId="{45A0994B-860B-48A0-8AC3-B52FB30183A7}" srcId="{DDE54188-39D7-416D-A6AE-5CD477AF439C}" destId="{5578BB07-950B-4D17-BD80-C823136E5784}" srcOrd="1" destOrd="0" parTransId="{E3C47DCF-8135-4BC7-8054-21AE8DFFA4AC}" sibTransId="{9B1F822F-B6F4-47E5-A96B-3DB25C8FAEAB}"/>
    <dgm:cxn modelId="{41A564E0-25FF-4FA6-8029-FD3725A05E1E}" type="presOf" srcId="{05A65FE9-4FD4-41CA-98C6-A23C95D79A5C}" destId="{DF1B36A9-89CC-479A-A6BF-BF603A8C39A8}" srcOrd="0" destOrd="0" presId="urn:microsoft.com/office/officeart/2005/8/layout/radial6"/>
    <dgm:cxn modelId="{46466ABC-B62D-4046-8410-8472631B84D5}" type="presOf" srcId="{CA4CC0D2-575D-47E1-9F7B-E82329737E50}" destId="{AFB7C0BB-7AA9-46B4-8FF6-10ABD07FD252}" srcOrd="0" destOrd="0" presId="urn:microsoft.com/office/officeart/2005/8/layout/radial6"/>
    <dgm:cxn modelId="{EE68166F-1BA8-41AF-B84B-7E2123F08B43}" srcId="{DDE54188-39D7-416D-A6AE-5CD477AF439C}" destId="{9AD9F135-768B-40D7-96D1-45531A70FE30}" srcOrd="3" destOrd="0" parTransId="{00446A6A-214B-4DBF-9656-168BF4613734}" sibTransId="{954DCE42-0DC7-43AB-8F40-15CC9F106F17}"/>
    <dgm:cxn modelId="{BFF9BC59-DF70-41B2-BC35-705FE92F117B}" type="presOf" srcId="{6DEA865D-BE70-476C-90E5-2D3C29C33B3A}" destId="{EE3A0DD9-3661-4A60-8751-74C110C307CF}" srcOrd="0" destOrd="0" presId="urn:microsoft.com/office/officeart/2005/8/layout/radial6"/>
    <dgm:cxn modelId="{B5C4898D-D723-43B7-AF9B-27BC9107C6D8}" type="presParOf" srcId="{EE3A0DD9-3661-4A60-8751-74C110C307CF}" destId="{65D45BDB-05DE-4CE2-80A3-A5BC143CA288}" srcOrd="0" destOrd="0" presId="urn:microsoft.com/office/officeart/2005/8/layout/radial6"/>
    <dgm:cxn modelId="{67E85AD5-E187-4EA1-8571-9D050346B405}" type="presParOf" srcId="{EE3A0DD9-3661-4A60-8751-74C110C307CF}" destId="{DF1B36A9-89CC-479A-A6BF-BF603A8C39A8}" srcOrd="1" destOrd="0" presId="urn:microsoft.com/office/officeart/2005/8/layout/radial6"/>
    <dgm:cxn modelId="{145AF2C4-93AA-4FF6-B43D-7D7291DD50DA}" type="presParOf" srcId="{EE3A0DD9-3661-4A60-8751-74C110C307CF}" destId="{D094D21F-6833-4C2C-AEAB-26CF62D5EBEF}" srcOrd="2" destOrd="0" presId="urn:microsoft.com/office/officeart/2005/8/layout/radial6"/>
    <dgm:cxn modelId="{7E6A89AD-D9CF-49A0-9B65-4026411711A3}" type="presParOf" srcId="{EE3A0DD9-3661-4A60-8751-74C110C307CF}" destId="{120E4C0A-CD8E-4D68-8654-E1AABD5CEE8C}" srcOrd="3" destOrd="0" presId="urn:microsoft.com/office/officeart/2005/8/layout/radial6"/>
    <dgm:cxn modelId="{B44B57F9-6A36-41BA-BA69-9B0D2BA005FA}" type="presParOf" srcId="{EE3A0DD9-3661-4A60-8751-74C110C307CF}" destId="{C4042111-69FB-4088-831C-E402C045151C}" srcOrd="4" destOrd="0" presId="urn:microsoft.com/office/officeart/2005/8/layout/radial6"/>
    <dgm:cxn modelId="{BF5B9E55-CCED-4B1A-AE18-69A0748F9B8A}" type="presParOf" srcId="{EE3A0DD9-3661-4A60-8751-74C110C307CF}" destId="{63C0788E-1D5F-47B4-BD16-C3FF8805C120}" srcOrd="5" destOrd="0" presId="urn:microsoft.com/office/officeart/2005/8/layout/radial6"/>
    <dgm:cxn modelId="{75057E68-5977-48B4-B643-58C7A232CC16}" type="presParOf" srcId="{EE3A0DD9-3661-4A60-8751-74C110C307CF}" destId="{857431CF-3921-4E2F-8F03-B6FA811FCC18}" srcOrd="6" destOrd="0" presId="urn:microsoft.com/office/officeart/2005/8/layout/radial6"/>
    <dgm:cxn modelId="{B2795FDA-D0E5-43FE-A0A8-B113470A1C65}" type="presParOf" srcId="{EE3A0DD9-3661-4A60-8751-74C110C307CF}" destId="{AFB7C0BB-7AA9-46B4-8FF6-10ABD07FD252}" srcOrd="7" destOrd="0" presId="urn:microsoft.com/office/officeart/2005/8/layout/radial6"/>
    <dgm:cxn modelId="{1E50F384-E2D2-42B2-A79B-B6BCC4FE2A95}" type="presParOf" srcId="{EE3A0DD9-3661-4A60-8751-74C110C307CF}" destId="{D05EDAEA-876F-44C8-89E5-440EDC81171A}" srcOrd="8" destOrd="0" presId="urn:microsoft.com/office/officeart/2005/8/layout/radial6"/>
    <dgm:cxn modelId="{0C29189D-0504-485B-8E10-9C29B04A7753}" type="presParOf" srcId="{EE3A0DD9-3661-4A60-8751-74C110C307CF}" destId="{1C5A0844-CAD5-4685-A74C-77D25E89F494}" srcOrd="9" destOrd="0" presId="urn:microsoft.com/office/officeart/2005/8/layout/radial6"/>
    <dgm:cxn modelId="{D8869951-6ACA-4C74-80FA-A839227D7879}" type="presParOf" srcId="{EE3A0DD9-3661-4A60-8751-74C110C307CF}" destId="{A02CAAFB-C7FC-4EBB-B49E-597ED9C636A9}" srcOrd="10" destOrd="0" presId="urn:microsoft.com/office/officeart/2005/8/layout/radial6"/>
    <dgm:cxn modelId="{A04BDE01-3F63-47CF-A2FF-6F7D6D9D2F8F}" type="presParOf" srcId="{EE3A0DD9-3661-4A60-8751-74C110C307CF}" destId="{0B723B80-5007-4F75-84B1-2198D8311849}" srcOrd="11" destOrd="0" presId="urn:microsoft.com/office/officeart/2005/8/layout/radial6"/>
    <dgm:cxn modelId="{93B3D852-DF21-4BAE-B133-0977D7879653}" type="presParOf" srcId="{EE3A0DD9-3661-4A60-8751-74C110C307CF}" destId="{2FA63578-6FF3-479E-9810-D0C3BB7F2F72}" srcOrd="12" destOrd="0" presId="urn:microsoft.com/office/officeart/2005/8/layout/radial6"/>
    <dgm:cxn modelId="{38064B3E-68B5-4AA2-8B77-059C4079D273}" type="presParOf" srcId="{EE3A0DD9-3661-4A60-8751-74C110C307CF}" destId="{25E770B2-5DA5-4219-BF52-639CDD6F4C14}" srcOrd="13" destOrd="0" presId="urn:microsoft.com/office/officeart/2005/8/layout/radial6"/>
    <dgm:cxn modelId="{6ED1A7CD-8155-43A7-8172-217D882598FA}" type="presParOf" srcId="{EE3A0DD9-3661-4A60-8751-74C110C307CF}" destId="{874B1898-3A27-41DD-AED2-1C5C5787E658}" srcOrd="14" destOrd="0" presId="urn:microsoft.com/office/officeart/2005/8/layout/radial6"/>
    <dgm:cxn modelId="{455DBDDF-67D0-4C1D-94F6-E5BE43707C94}" type="presParOf" srcId="{EE3A0DD9-3661-4A60-8751-74C110C307CF}" destId="{4FF9BBB7-9967-4ED3-A9FA-CACF4D5572F4}" srcOrd="15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1DAEEE-050A-4578-B75F-7C0DEA6F834C}">
      <dsp:nvSpPr>
        <dsp:cNvPr id="0" name=""/>
        <dsp:cNvSpPr/>
      </dsp:nvSpPr>
      <dsp:spPr>
        <a:xfrm>
          <a:off x="0" y="0"/>
          <a:ext cx="6451916" cy="1124764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rPr>
            <a:t>Универсальная технология, раскрывающая потенциал нашего мозга</a:t>
          </a:r>
          <a:endParaRPr lang="ru-RU" sz="2400" kern="1200" dirty="0"/>
        </a:p>
      </dsp:txBody>
      <dsp:txXfrm>
        <a:off x="32943" y="32943"/>
        <a:ext cx="5143165" cy="1058878"/>
      </dsp:txXfrm>
    </dsp:sp>
    <dsp:sp modelId="{9BF2B8D1-DB35-4D0E-9BDE-64578078C069}">
      <dsp:nvSpPr>
        <dsp:cNvPr id="0" name=""/>
        <dsp:cNvSpPr/>
      </dsp:nvSpPr>
      <dsp:spPr>
        <a:xfrm>
          <a:off x="540348" y="1329267"/>
          <a:ext cx="6451916" cy="1124764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rPr>
            <a:t>Инструмент развития памяти и мышления</a:t>
          </a:r>
          <a:endParaRPr lang="ru-RU" sz="2400" kern="1200" dirty="0"/>
        </a:p>
      </dsp:txBody>
      <dsp:txXfrm>
        <a:off x="573291" y="1362210"/>
        <a:ext cx="5114585" cy="1058878"/>
      </dsp:txXfrm>
    </dsp:sp>
    <dsp:sp modelId="{2A3B96F4-0899-46A9-B45B-5322D903645F}">
      <dsp:nvSpPr>
        <dsp:cNvPr id="0" name=""/>
        <dsp:cNvSpPr/>
      </dsp:nvSpPr>
      <dsp:spPr>
        <a:xfrm>
          <a:off x="1072631" y="2658535"/>
          <a:ext cx="6451916" cy="1124764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rPr>
            <a:t>Позволяющий эффективно структурировать и обрабатывать информацию; </a:t>
          </a:r>
          <a:endParaRPr lang="ru-RU" sz="2400" kern="1200" dirty="0"/>
        </a:p>
      </dsp:txBody>
      <dsp:txXfrm>
        <a:off x="1105574" y="2691478"/>
        <a:ext cx="5122650" cy="1058878"/>
      </dsp:txXfrm>
    </dsp:sp>
    <dsp:sp modelId="{A6E5E0AF-B83F-4D9C-9F2C-9F4B5A1D2407}">
      <dsp:nvSpPr>
        <dsp:cNvPr id="0" name=""/>
        <dsp:cNvSpPr/>
      </dsp:nvSpPr>
      <dsp:spPr>
        <a:xfrm>
          <a:off x="1612979" y="3987803"/>
          <a:ext cx="6451916" cy="1124764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rPr>
            <a:t>Инструмент, позволяющий мыслить, используя весь свой творческий и интеллектуальный потенциал</a:t>
          </a:r>
          <a:endParaRPr lang="ru-RU" sz="2400" kern="1200" dirty="0"/>
        </a:p>
      </dsp:txBody>
      <dsp:txXfrm>
        <a:off x="1645922" y="4020746"/>
        <a:ext cx="5114585" cy="1058878"/>
      </dsp:txXfrm>
    </dsp:sp>
    <dsp:sp modelId="{29C7B575-4BB7-4ED8-BB64-609A390803EE}">
      <dsp:nvSpPr>
        <dsp:cNvPr id="0" name=""/>
        <dsp:cNvSpPr/>
      </dsp:nvSpPr>
      <dsp:spPr>
        <a:xfrm>
          <a:off x="5720819" y="861467"/>
          <a:ext cx="731097" cy="731097"/>
        </a:xfrm>
        <a:prstGeom prst="downArrow">
          <a:avLst>
            <a:gd name="adj1" fmla="val 55000"/>
            <a:gd name="adj2" fmla="val 45000"/>
          </a:avLst>
        </a:prstGeom>
        <a:solidFill>
          <a:schemeClr val="lt1"/>
        </a:solidFill>
        <a:ln w="25400" cap="flat" cmpd="sng" algn="ctr">
          <a:solidFill>
            <a:schemeClr val="accent3"/>
          </a:solidFill>
          <a:prstDash val="solid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300" kern="1200"/>
        </a:p>
      </dsp:txBody>
      <dsp:txXfrm>
        <a:off x="5885316" y="861467"/>
        <a:ext cx="402103" cy="550150"/>
      </dsp:txXfrm>
    </dsp:sp>
    <dsp:sp modelId="{9465C954-D1BA-42CF-BD1B-F1DD9F12573B}">
      <dsp:nvSpPr>
        <dsp:cNvPr id="0" name=""/>
        <dsp:cNvSpPr/>
      </dsp:nvSpPr>
      <dsp:spPr>
        <a:xfrm>
          <a:off x="6192685" y="2016222"/>
          <a:ext cx="731097" cy="731097"/>
        </a:xfrm>
        <a:prstGeom prst="downArrow">
          <a:avLst>
            <a:gd name="adj1" fmla="val 55000"/>
            <a:gd name="adj2" fmla="val 45000"/>
          </a:avLst>
        </a:prstGeom>
        <a:solidFill>
          <a:schemeClr val="lt1"/>
        </a:solidFill>
        <a:ln w="25400" cap="flat" cmpd="sng" algn="ctr">
          <a:solidFill>
            <a:schemeClr val="accent3"/>
          </a:solidFill>
          <a:prstDash val="solid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300" kern="1200"/>
        </a:p>
      </dsp:txBody>
      <dsp:txXfrm>
        <a:off x="6357182" y="2016222"/>
        <a:ext cx="402103" cy="550150"/>
      </dsp:txXfrm>
    </dsp:sp>
    <dsp:sp modelId="{9E846D0C-CE80-4A82-99F6-E682BFD057FB}">
      <dsp:nvSpPr>
        <dsp:cNvPr id="0" name=""/>
        <dsp:cNvSpPr/>
      </dsp:nvSpPr>
      <dsp:spPr>
        <a:xfrm>
          <a:off x="6696741" y="3528388"/>
          <a:ext cx="731097" cy="731097"/>
        </a:xfrm>
        <a:prstGeom prst="downArrow">
          <a:avLst>
            <a:gd name="adj1" fmla="val 55000"/>
            <a:gd name="adj2" fmla="val 45000"/>
          </a:avLst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300" kern="1200"/>
        </a:p>
      </dsp:txBody>
      <dsp:txXfrm>
        <a:off x="6861238" y="3528388"/>
        <a:ext cx="402103" cy="55015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1601F6-9570-46B1-BF8F-61012561C19D}">
      <dsp:nvSpPr>
        <dsp:cNvPr id="0" name=""/>
        <dsp:cNvSpPr/>
      </dsp:nvSpPr>
      <dsp:spPr>
        <a:xfrm>
          <a:off x="2654667" y="2524657"/>
          <a:ext cx="1986897" cy="198689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52400" h="50800" prst="softRound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Полезные свойства </a:t>
          </a:r>
          <a:r>
            <a:rPr lang="ru-RU" sz="2000" b="1" u="sng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интеллект-карт</a:t>
          </a:r>
          <a:r>
            <a:rPr lang="ru-RU" sz="2000" b="1" u="sng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:</a:t>
          </a:r>
          <a:endParaRPr lang="ru-RU" sz="20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945641" y="2815631"/>
        <a:ext cx="1404949" cy="1404949"/>
      </dsp:txXfrm>
    </dsp:sp>
    <dsp:sp modelId="{133296DC-B06A-4F68-A5A8-4FD40607C575}">
      <dsp:nvSpPr>
        <dsp:cNvPr id="0" name=""/>
        <dsp:cNvSpPr/>
      </dsp:nvSpPr>
      <dsp:spPr>
        <a:xfrm rot="10800000">
          <a:off x="635867" y="3234973"/>
          <a:ext cx="1907765" cy="566265"/>
        </a:xfrm>
        <a:prstGeom prst="leftArrow">
          <a:avLst>
            <a:gd name="adj1" fmla="val 60000"/>
            <a:gd name="adj2" fmla="val 50000"/>
          </a:avLst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</dsp:sp>
    <dsp:sp modelId="{72B36854-96DD-42F0-B108-CEA91A16AF4A}">
      <dsp:nvSpPr>
        <dsp:cNvPr id="0" name=""/>
        <dsp:cNvSpPr/>
      </dsp:nvSpPr>
      <dsp:spPr>
        <a:xfrm>
          <a:off x="-59546" y="2961775"/>
          <a:ext cx="1390828" cy="111266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52400" h="50800" prst="softRound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1" u="sng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Наглядность</a:t>
          </a:r>
          <a:r>
            <a:rPr lang="ru-RU" sz="2000" b="1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endParaRPr lang="ru-RU" sz="20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-26957" y="2994364"/>
        <a:ext cx="1325650" cy="1047484"/>
      </dsp:txXfrm>
    </dsp:sp>
    <dsp:sp modelId="{8887ADD7-BBD4-47E8-83A1-F4FA6906ABF3}">
      <dsp:nvSpPr>
        <dsp:cNvPr id="0" name=""/>
        <dsp:cNvSpPr/>
      </dsp:nvSpPr>
      <dsp:spPr>
        <a:xfrm rot="12960000">
          <a:off x="1028980" y="2025096"/>
          <a:ext cx="1907765" cy="566265"/>
        </a:xfrm>
        <a:prstGeom prst="leftArrow">
          <a:avLst>
            <a:gd name="adj1" fmla="val 60000"/>
            <a:gd name="adj2" fmla="val 50000"/>
          </a:avLst>
        </a:prstGeom>
        <a:solidFill>
          <a:schemeClr val="lt1"/>
        </a:solidFill>
        <a:ln w="25400" cap="flat" cmpd="sng" algn="ctr">
          <a:solidFill>
            <a:schemeClr val="accent3"/>
          </a:solidFill>
          <a:prstDash val="solid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</dsp:sp>
    <dsp:sp modelId="{0104A058-F0D1-4237-BEC3-0C0638F061E9}">
      <dsp:nvSpPr>
        <dsp:cNvPr id="0" name=""/>
        <dsp:cNvSpPr/>
      </dsp:nvSpPr>
      <dsp:spPr>
        <a:xfrm>
          <a:off x="515741" y="1191219"/>
          <a:ext cx="1390828" cy="111266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52400" h="50800" prst="softRound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1" u="sng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Запоминаемость </a:t>
          </a:r>
          <a:endParaRPr lang="ru-RU" sz="20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48330" y="1223808"/>
        <a:ext cx="1325650" cy="1047484"/>
      </dsp:txXfrm>
    </dsp:sp>
    <dsp:sp modelId="{A9AEEB8D-E175-40BC-A5DC-F2284A6D072B}">
      <dsp:nvSpPr>
        <dsp:cNvPr id="0" name=""/>
        <dsp:cNvSpPr/>
      </dsp:nvSpPr>
      <dsp:spPr>
        <a:xfrm rot="15120000">
          <a:off x="2058163" y="1277351"/>
          <a:ext cx="1907765" cy="566265"/>
        </a:xfrm>
        <a:prstGeom prst="leftArrow">
          <a:avLst>
            <a:gd name="adj1" fmla="val 60000"/>
            <a:gd name="adj2" fmla="val 50000"/>
          </a:avLst>
        </a:prstGeom>
        <a:solidFill>
          <a:schemeClr val="lt1"/>
        </a:solidFill>
        <a:ln w="25400" cap="flat" cmpd="sng" algn="ctr">
          <a:solidFill>
            <a:schemeClr val="accent4"/>
          </a:solidFill>
          <a:prstDash val="solid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</dsp:sp>
    <dsp:sp modelId="{B98F9E8A-B5D1-433C-8CCB-7E38E90A1F24}">
      <dsp:nvSpPr>
        <dsp:cNvPr id="0" name=""/>
        <dsp:cNvSpPr/>
      </dsp:nvSpPr>
      <dsp:spPr>
        <a:xfrm>
          <a:off x="2021865" y="96956"/>
          <a:ext cx="1390828" cy="111266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52400" h="50800" prst="softRound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1" u="sng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Своевременность. </a:t>
          </a:r>
          <a:endParaRPr lang="ru-RU" sz="20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0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054454" y="129545"/>
        <a:ext cx="1325650" cy="1047484"/>
      </dsp:txXfrm>
    </dsp:sp>
    <dsp:sp modelId="{D29AFE62-13BE-4050-9A79-F149873117A3}">
      <dsp:nvSpPr>
        <dsp:cNvPr id="0" name=""/>
        <dsp:cNvSpPr/>
      </dsp:nvSpPr>
      <dsp:spPr>
        <a:xfrm rot="17280000">
          <a:off x="3330303" y="1277351"/>
          <a:ext cx="1907765" cy="566265"/>
        </a:xfrm>
        <a:prstGeom prst="leftArrow">
          <a:avLst>
            <a:gd name="adj1" fmla="val 60000"/>
            <a:gd name="adj2" fmla="val 50000"/>
          </a:avLst>
        </a:prstGeom>
        <a:solidFill>
          <a:schemeClr val="lt1"/>
        </a:solidFill>
        <a:ln w="25400" cap="flat" cmpd="sng" algn="ctr">
          <a:solidFill>
            <a:schemeClr val="accent5"/>
          </a:solidFill>
          <a:prstDash val="solid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</dsp:sp>
    <dsp:sp modelId="{18F28F3E-6F18-4CDC-8A7B-2652FD90BC86}">
      <dsp:nvSpPr>
        <dsp:cNvPr id="0" name=""/>
        <dsp:cNvSpPr/>
      </dsp:nvSpPr>
      <dsp:spPr>
        <a:xfrm>
          <a:off x="3883537" y="96956"/>
          <a:ext cx="1390828" cy="1112662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52400" h="50800" prst="softRound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1" u="sng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творчество</a:t>
          </a:r>
          <a:endParaRPr lang="ru-RU" sz="20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916126" y="129545"/>
        <a:ext cx="1325650" cy="1047484"/>
      </dsp:txXfrm>
    </dsp:sp>
    <dsp:sp modelId="{B013ACC2-2FAB-4245-AAE8-935A928F149A}">
      <dsp:nvSpPr>
        <dsp:cNvPr id="0" name=""/>
        <dsp:cNvSpPr/>
      </dsp:nvSpPr>
      <dsp:spPr>
        <a:xfrm rot="19440000">
          <a:off x="4359486" y="2025096"/>
          <a:ext cx="1907765" cy="566265"/>
        </a:xfrm>
        <a:prstGeom prst="leftArrow">
          <a:avLst>
            <a:gd name="adj1" fmla="val 60000"/>
            <a:gd name="adj2" fmla="val 50000"/>
          </a:avLst>
        </a:prstGeom>
        <a:solidFill>
          <a:schemeClr val="lt1"/>
        </a:solidFill>
        <a:ln w="254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</dsp:sp>
    <dsp:sp modelId="{3C32CEE4-1BD6-47EC-94A7-3AA8EDE5ED27}">
      <dsp:nvSpPr>
        <dsp:cNvPr id="0" name=""/>
        <dsp:cNvSpPr/>
      </dsp:nvSpPr>
      <dsp:spPr>
        <a:xfrm>
          <a:off x="5389662" y="1191219"/>
          <a:ext cx="1390828" cy="1112662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52400" h="50800" prst="softRound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1" u="sng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Возможность пересмотра</a:t>
          </a:r>
          <a:r>
            <a:rPr lang="ru-RU" sz="1500" b="1" i="1" u="sng" kern="1200" dirty="0" smtClean="0">
              <a:solidFill>
                <a:schemeClr val="tx1"/>
              </a:solidFill>
            </a:rPr>
            <a:t>.</a:t>
          </a:r>
          <a:endParaRPr lang="ru-RU" sz="1500" kern="1200" dirty="0">
            <a:solidFill>
              <a:schemeClr val="tx1"/>
            </a:solidFill>
          </a:endParaRPr>
        </a:p>
      </dsp:txBody>
      <dsp:txXfrm>
        <a:off x="5422251" y="1223808"/>
        <a:ext cx="1325650" cy="1047484"/>
      </dsp:txXfrm>
    </dsp:sp>
    <dsp:sp modelId="{4EF2B8EF-3A89-4499-97F1-CD54089B6765}">
      <dsp:nvSpPr>
        <dsp:cNvPr id="0" name=""/>
        <dsp:cNvSpPr/>
      </dsp:nvSpPr>
      <dsp:spPr>
        <a:xfrm>
          <a:off x="4752522" y="3168352"/>
          <a:ext cx="1907765" cy="566265"/>
        </a:xfrm>
        <a:prstGeom prst="leftArrow">
          <a:avLst>
            <a:gd name="adj1" fmla="val 60000"/>
            <a:gd name="adj2" fmla="val 50000"/>
          </a:avLst>
        </a:prstGeom>
        <a:solidFill>
          <a:schemeClr val="lt1"/>
        </a:solidFill>
        <a:ln w="25400" cap="flat" cmpd="sng" algn="ctr">
          <a:solidFill>
            <a:schemeClr val="accent3"/>
          </a:solidFill>
          <a:prstDash val="solid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</dsp:sp>
    <dsp:sp modelId="{C4580B55-D54D-4DB2-9D36-DEBD44316ED5}">
      <dsp:nvSpPr>
        <dsp:cNvPr id="0" name=""/>
        <dsp:cNvSpPr/>
      </dsp:nvSpPr>
      <dsp:spPr>
        <a:xfrm>
          <a:off x="5844358" y="2859749"/>
          <a:ext cx="1632011" cy="1316713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shade val="51000"/>
                <a:satMod val="130000"/>
              </a:schemeClr>
            </a:gs>
            <a:gs pos="80000">
              <a:schemeClr val="accent3">
                <a:shade val="93000"/>
                <a:satMod val="130000"/>
              </a:schemeClr>
            </a:gs>
            <a:gs pos="100000">
              <a:schemeClr val="accent3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Экономия время (тайм – менеджмент)</a:t>
          </a:r>
          <a:endParaRPr lang="ru-RU" sz="1800" b="1" i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882923" y="2898314"/>
        <a:ext cx="1554881" cy="123958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F9BBB7-9967-4ED3-A9FA-CACF4D5572F4}">
      <dsp:nvSpPr>
        <dsp:cNvPr id="0" name=""/>
        <dsp:cNvSpPr/>
      </dsp:nvSpPr>
      <dsp:spPr>
        <a:xfrm>
          <a:off x="1891243" y="708940"/>
          <a:ext cx="4708717" cy="4708717"/>
        </a:xfrm>
        <a:prstGeom prst="blockArc">
          <a:avLst>
            <a:gd name="adj1" fmla="val 11879273"/>
            <a:gd name="adj2" fmla="val 16131043"/>
            <a:gd name="adj3" fmla="val 4637"/>
          </a:avLst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A63578-6FF3-479E-9810-D0C3BB7F2F72}">
      <dsp:nvSpPr>
        <dsp:cNvPr id="0" name=""/>
        <dsp:cNvSpPr/>
      </dsp:nvSpPr>
      <dsp:spPr>
        <a:xfrm>
          <a:off x="1891092" y="709403"/>
          <a:ext cx="4708717" cy="4708717"/>
        </a:xfrm>
        <a:prstGeom prst="blockArc">
          <a:avLst>
            <a:gd name="adj1" fmla="val 7560000"/>
            <a:gd name="adj2" fmla="val 11880000"/>
            <a:gd name="adj3" fmla="val 4637"/>
          </a:avLst>
        </a:prstGeom>
        <a:solidFill>
          <a:schemeClr val="accent3">
            <a:hueOff val="8437698"/>
            <a:satOff val="-12660"/>
            <a:lumOff val="-2059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5A0844-CAD5-4685-A74C-77D25E89F494}">
      <dsp:nvSpPr>
        <dsp:cNvPr id="0" name=""/>
        <dsp:cNvSpPr/>
      </dsp:nvSpPr>
      <dsp:spPr>
        <a:xfrm>
          <a:off x="1891092" y="709403"/>
          <a:ext cx="4708717" cy="4708717"/>
        </a:xfrm>
        <a:prstGeom prst="blockArc">
          <a:avLst>
            <a:gd name="adj1" fmla="val 3240000"/>
            <a:gd name="adj2" fmla="val 7560000"/>
            <a:gd name="adj3" fmla="val 4637"/>
          </a:avLst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7431CF-3921-4E2F-8F03-B6FA811FCC18}">
      <dsp:nvSpPr>
        <dsp:cNvPr id="0" name=""/>
        <dsp:cNvSpPr/>
      </dsp:nvSpPr>
      <dsp:spPr>
        <a:xfrm>
          <a:off x="1891092" y="709403"/>
          <a:ext cx="4708717" cy="4708717"/>
        </a:xfrm>
        <a:prstGeom prst="blockArc">
          <a:avLst>
            <a:gd name="adj1" fmla="val 20520000"/>
            <a:gd name="adj2" fmla="val 3240000"/>
            <a:gd name="adj3" fmla="val 4637"/>
          </a:avLst>
        </a:prstGeom>
        <a:solidFill>
          <a:schemeClr val="accent3">
            <a:hueOff val="2812566"/>
            <a:satOff val="-4220"/>
            <a:lumOff val="-686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0E4C0A-CD8E-4D68-8654-E1AABD5CEE8C}">
      <dsp:nvSpPr>
        <dsp:cNvPr id="0" name=""/>
        <dsp:cNvSpPr/>
      </dsp:nvSpPr>
      <dsp:spPr>
        <a:xfrm>
          <a:off x="1890944" y="708946"/>
          <a:ext cx="4708717" cy="4708717"/>
        </a:xfrm>
        <a:prstGeom prst="blockArc">
          <a:avLst>
            <a:gd name="adj1" fmla="val 16131489"/>
            <a:gd name="adj2" fmla="val 20520718"/>
            <a:gd name="adj3" fmla="val 4637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D45BDB-05DE-4CE2-80A3-A5BC143CA288}">
      <dsp:nvSpPr>
        <dsp:cNvPr id="0" name=""/>
        <dsp:cNvSpPr/>
      </dsp:nvSpPr>
      <dsp:spPr>
        <a:xfrm>
          <a:off x="3178357" y="2055725"/>
          <a:ext cx="2166016" cy="2166016"/>
        </a:xfrm>
        <a:prstGeom prst="ellipse">
          <a:avLst/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Развитие психических процессов у детей</a:t>
          </a:r>
          <a:endParaRPr lang="ru-RU" sz="20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495563" y="2372931"/>
        <a:ext cx="1531604" cy="1531604"/>
      </dsp:txXfrm>
    </dsp:sp>
    <dsp:sp modelId="{DF1B36A9-89CC-479A-A6BF-BF603A8C39A8}">
      <dsp:nvSpPr>
        <dsp:cNvPr id="0" name=""/>
        <dsp:cNvSpPr/>
      </dsp:nvSpPr>
      <dsp:spPr>
        <a:xfrm>
          <a:off x="3168351" y="-118584"/>
          <a:ext cx="2062245" cy="1765143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способность к мышлению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3470360" y="139915"/>
        <a:ext cx="1458227" cy="1248145"/>
      </dsp:txXfrm>
    </dsp:sp>
    <dsp:sp modelId="{C4042111-69FB-4088-831C-E402C045151C}">
      <dsp:nvSpPr>
        <dsp:cNvPr id="0" name=""/>
        <dsp:cNvSpPr/>
      </dsp:nvSpPr>
      <dsp:spPr>
        <a:xfrm>
          <a:off x="5438517" y="1551668"/>
          <a:ext cx="1988299" cy="1602848"/>
        </a:xfrm>
        <a:prstGeom prst="ellipse">
          <a:avLst/>
        </a:prstGeom>
        <a:solidFill>
          <a:schemeClr val="accent3">
            <a:hueOff val="2812566"/>
            <a:satOff val="-4220"/>
            <a:lumOff val="-686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восприятие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5729697" y="1786400"/>
        <a:ext cx="1405939" cy="1133384"/>
      </dsp:txXfrm>
    </dsp:sp>
    <dsp:sp modelId="{AFB7C0BB-7AA9-46B4-8FF6-10ABD07FD252}">
      <dsp:nvSpPr>
        <dsp:cNvPr id="0" name=""/>
        <dsp:cNvSpPr/>
      </dsp:nvSpPr>
      <dsp:spPr>
        <a:xfrm>
          <a:off x="4640389" y="4048494"/>
          <a:ext cx="1913671" cy="1751649"/>
        </a:xfrm>
        <a:prstGeom prst="ellipse">
          <a:avLst/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память;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4920640" y="4305017"/>
        <a:ext cx="1353169" cy="1238603"/>
      </dsp:txXfrm>
    </dsp:sp>
    <dsp:sp modelId="{A02CAAFB-C7FC-4EBB-B49E-597ED9C636A9}">
      <dsp:nvSpPr>
        <dsp:cNvPr id="0" name=""/>
        <dsp:cNvSpPr/>
      </dsp:nvSpPr>
      <dsp:spPr>
        <a:xfrm>
          <a:off x="2017549" y="4009868"/>
          <a:ext cx="1752255" cy="1828900"/>
        </a:xfrm>
        <a:prstGeom prst="ellipse">
          <a:avLst/>
        </a:prstGeom>
        <a:solidFill>
          <a:schemeClr val="accent3">
            <a:hueOff val="8437698"/>
            <a:satOff val="-12660"/>
            <a:lumOff val="-2059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речь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2274161" y="4277704"/>
        <a:ext cx="1239031" cy="1293228"/>
      </dsp:txXfrm>
    </dsp:sp>
    <dsp:sp modelId="{25E770B2-5DA5-4219-BF52-639CDD6F4C14}">
      <dsp:nvSpPr>
        <dsp:cNvPr id="0" name=""/>
        <dsp:cNvSpPr/>
      </dsp:nvSpPr>
      <dsp:spPr>
        <a:xfrm>
          <a:off x="1153458" y="1393587"/>
          <a:ext cx="1809553" cy="1919008"/>
        </a:xfrm>
        <a:prstGeom prst="ellipse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воображение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1418461" y="1674619"/>
        <a:ext cx="1279547" cy="13569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FF202-7237-4520-85CF-8A71917E669A}" type="datetimeFigureOut">
              <a:rPr lang="ru-RU" smtClean="0"/>
              <a:pPr/>
              <a:t>15.06.2019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3A0DE-9052-4294-A8F0-53EBE4E00D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FF202-7237-4520-85CF-8A71917E669A}" type="datetimeFigureOut">
              <a:rPr lang="ru-RU" smtClean="0"/>
              <a:pPr/>
              <a:t>15.06.2019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3A0DE-9052-4294-A8F0-53EBE4E00D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FF202-7237-4520-85CF-8A71917E669A}" type="datetimeFigureOut">
              <a:rPr lang="ru-RU" smtClean="0"/>
              <a:pPr/>
              <a:t>15.06.2019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3A0DE-9052-4294-A8F0-53EBE4E00D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FF202-7237-4520-85CF-8A71917E669A}" type="datetimeFigureOut">
              <a:rPr lang="ru-RU" smtClean="0"/>
              <a:pPr/>
              <a:t>15.06.2019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3A0DE-9052-4294-A8F0-53EBE4E00D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FF202-7237-4520-85CF-8A71917E669A}" type="datetimeFigureOut">
              <a:rPr lang="ru-RU" smtClean="0"/>
              <a:pPr/>
              <a:t>15.06.2019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3A0DE-9052-4294-A8F0-53EBE4E00D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FF202-7237-4520-85CF-8A71917E669A}" type="datetimeFigureOut">
              <a:rPr lang="ru-RU" smtClean="0"/>
              <a:pPr/>
              <a:t>15.06.2019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3A0DE-9052-4294-A8F0-53EBE4E00D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FF202-7237-4520-85CF-8A71917E669A}" type="datetimeFigureOut">
              <a:rPr lang="ru-RU" smtClean="0"/>
              <a:pPr/>
              <a:t>15.06.2019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3A0DE-9052-4294-A8F0-53EBE4E00D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FF202-7237-4520-85CF-8A71917E669A}" type="datetimeFigureOut">
              <a:rPr lang="ru-RU" smtClean="0"/>
              <a:pPr/>
              <a:t>15.06.2019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3A0DE-9052-4294-A8F0-53EBE4E00D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FF202-7237-4520-85CF-8A71917E669A}" type="datetimeFigureOut">
              <a:rPr lang="ru-RU" smtClean="0"/>
              <a:pPr/>
              <a:t>15.06.2019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3A0DE-9052-4294-A8F0-53EBE4E00D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FF202-7237-4520-85CF-8A71917E669A}" type="datetimeFigureOut">
              <a:rPr lang="ru-RU" smtClean="0"/>
              <a:pPr/>
              <a:t>15.06.2019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3A0DE-9052-4294-A8F0-53EBE4E00D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FF202-7237-4520-85CF-8A71917E669A}" type="datetimeFigureOut">
              <a:rPr lang="ru-RU" smtClean="0"/>
              <a:pPr/>
              <a:t>15.06.2019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3A0DE-9052-4294-A8F0-53EBE4E00D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3000">
              <a:srgbClr val="FFFF66">
                <a:alpha val="69000"/>
              </a:srgb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CFF202-7237-4520-85CF-8A71917E669A}" type="datetimeFigureOut">
              <a:rPr lang="ru-RU" smtClean="0"/>
              <a:pPr/>
              <a:t>15.06.2019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53A0DE-9052-4294-A8F0-53EBE4E00DB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6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Государственное дошкольное образовательное учреждение Детский сад №14 комбинированного вида 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Петродворцового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района Санкт - Петербурга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2411760" y="1340768"/>
            <a:ext cx="4038600" cy="4525963"/>
          </a:xfrm>
        </p:spPr>
        <p:txBody>
          <a:bodyPr>
            <a:normAutofit lnSpcReduction="10000"/>
          </a:bodyPr>
          <a:lstStyle/>
          <a:p>
            <a:pPr marL="0" indent="0" algn="ctr">
              <a:spcBef>
                <a:spcPts val="0"/>
              </a:spcBef>
              <a:buNone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Мастер - класс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Применение метода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интеллект- карт в работе с дошкольниками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marL="0" indent="0" algn="ctr">
              <a:spcBef>
                <a:spcPts val="0"/>
              </a:spcBef>
              <a:buNone/>
            </a:pPr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Кувшинова Наталия Борисовна</a:t>
            </a:r>
          </a:p>
          <a:p>
            <a:pPr marL="0" indent="0" algn="ctr">
              <a:spcBef>
                <a:spcPts val="0"/>
              </a:spcBef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Старший воспитатель</a:t>
            </a:r>
          </a:p>
          <a:p>
            <a:pPr marL="0" indent="0" algn="ctr">
              <a:spcBef>
                <a:spcPts val="0"/>
              </a:spcBef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СПб 2018 год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60648"/>
            <a:ext cx="7873016" cy="40634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33941" y="6024273"/>
            <a:ext cx="770485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solidFill>
                  <a:srgbClr val="0070C0"/>
                </a:solidFill>
              </a:rPr>
              <a:t>VII Всероссийский фестиваль передового педагогического опыта</a:t>
            </a:r>
          </a:p>
          <a:p>
            <a:pPr algn="ctr"/>
            <a:r>
              <a:rPr lang="ru-RU" sz="1400" dirty="0">
                <a:solidFill>
                  <a:srgbClr val="0070C0"/>
                </a:solidFill>
              </a:rPr>
              <a:t>"Современные методы и приемы обучения"</a:t>
            </a:r>
          </a:p>
          <a:p>
            <a:pPr algn="ctr"/>
            <a:r>
              <a:rPr lang="ru-RU" sz="1400" dirty="0">
                <a:solidFill>
                  <a:srgbClr val="0070C0"/>
                </a:solidFill>
              </a:rPr>
              <a:t>2019 </a:t>
            </a:r>
            <a:r>
              <a:rPr lang="ru-RU" sz="1400" dirty="0" smtClean="0">
                <a:solidFill>
                  <a:srgbClr val="0070C0"/>
                </a:solidFill>
              </a:rPr>
              <a:t>год</a:t>
            </a:r>
            <a:endParaRPr lang="ru-RU" sz="1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3297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1115616" y="1196752"/>
          <a:ext cx="7416824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763688" y="260648"/>
            <a:ext cx="613526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Полезные свойства интеллект- карт</a:t>
            </a:r>
            <a:r>
              <a:rPr lang="ru-RU" b="1" u="sng" dirty="0" smtClean="0">
                <a:solidFill>
                  <a:srgbClr val="C00000"/>
                </a:solidFill>
              </a:rPr>
              <a:t>:</a:t>
            </a:r>
            <a:endParaRPr lang="ru-RU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/>
        </p:nvGraphicFramePr>
        <p:xfrm>
          <a:off x="323528" y="548680"/>
          <a:ext cx="8580276" cy="57201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5" name="Прямая со стрелкой 4"/>
          <p:cNvCxnSpPr/>
          <p:nvPr/>
        </p:nvCxnSpPr>
        <p:spPr>
          <a:xfrm flipH="1" flipV="1">
            <a:off x="3203848" y="2780928"/>
            <a:ext cx="360040" cy="288032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5148064" y="4581128"/>
            <a:ext cx="360040" cy="288032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flipV="1">
            <a:off x="5508104" y="3284984"/>
            <a:ext cx="576064" cy="144016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flipV="1">
            <a:off x="4572000" y="1988840"/>
            <a:ext cx="0" cy="576064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flipH="1">
            <a:off x="3563888" y="4653136"/>
            <a:ext cx="360040" cy="288032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611560" y="446475"/>
            <a:ext cx="8136904" cy="5232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Фразы для «Облако рефлексии»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сегодня я узнал...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было трудно...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 понял, что...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 научился...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 смог...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было интересно узнать, что...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меня удивило...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мне захотелось...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04434" y="2120081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323528" y="-276999"/>
            <a:ext cx="8496944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Интеллект-карты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это классный инструмент в запасе любого педагога.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36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Благодарю за работу!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Users\ГБДОУ-14\Desktop\интелект\ребенок-который-умает-51610583.jpg"/>
          <p:cNvPicPr>
            <a:picLocks noChangeAspect="1" noChangeArrowheads="1"/>
          </p:cNvPicPr>
          <p:nvPr/>
        </p:nvPicPr>
        <p:blipFill>
          <a:blip r:embed="rId2" cstate="print"/>
          <a:srcRect b="9927"/>
          <a:stretch>
            <a:fillRect/>
          </a:stretch>
        </p:blipFill>
        <p:spPr bwMode="auto">
          <a:xfrm>
            <a:off x="3059832" y="2060848"/>
            <a:ext cx="3140015" cy="30243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251520" y="3977769"/>
            <a:ext cx="8691034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Верите ли вы, что всех нас объединяет то, что мы имеем дело с человеческим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интеллектом, всем нам хочется найти ту волшебную палочку,  которая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гарантирует качество нашей работы.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251520" y="692696"/>
            <a:ext cx="852220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Верите ли вы, что в современном мире информации становится всё больше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больше.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914185" y="188640"/>
            <a:ext cx="25020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i="1" dirty="0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«Верю - не верю»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1412776"/>
            <a:ext cx="82809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Верите ли вы, что новый стандарт образования </a:t>
            </a:r>
            <a:r>
              <a:rPr lang="ru-RU" sz="2000" b="1" i="1" dirty="0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 требует</a:t>
            </a: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чтобы ученик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мог сам ставить  и решать проблемы, понимать, для чего учится, уметь находить  информацию, размышлять над ней.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2524834"/>
            <a:ext cx="470436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Верите ли вы, что </a:t>
            </a:r>
            <a:r>
              <a:rPr lang="ru-RU" sz="2000" b="1" i="1" dirty="0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 все дети</a:t>
            </a: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способны.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2937138"/>
            <a:ext cx="849694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Верите ли вы, что играть необходимо не только детям, но и взрослым?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0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51520" y="3388930"/>
            <a:ext cx="842493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Верите ли вы, что компьютер может заменить учителя?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51520" y="3820978"/>
            <a:ext cx="835292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Верите ли вы, что каждый из нас видит в работе что-то своё?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3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45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45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45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7" grpId="0"/>
      <p:bldP spid="14337" grpId="0"/>
      <p:bldP spid="5" grpId="0"/>
      <p:bldP spid="6" grpId="0"/>
      <p:bldP spid="7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ГБДОУ-14\Desktop\slide_3.jpg"/>
          <p:cNvPicPr>
            <a:picLocks noChangeAspect="1" noChangeArrowheads="1"/>
          </p:cNvPicPr>
          <p:nvPr/>
        </p:nvPicPr>
        <p:blipFill>
          <a:blip r:embed="rId2" cstate="print"/>
          <a:srcRect b="9681"/>
          <a:stretch>
            <a:fillRect/>
          </a:stretch>
        </p:blipFill>
        <p:spPr bwMode="auto">
          <a:xfrm>
            <a:off x="152061" y="476672"/>
            <a:ext cx="8823001" cy="59766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3" name="Picture 3" descr="https://1.bp.blogspot.com/-9ZxRt_LWSIs/WnK7gsxsqTI/AAAAAAAABmg/dVULFsNWIvwTmUYkAAQwAFHuLNOh4wh7QCLcBGAs/s1600/depositphotos-18915977-m-2015_1_ori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3789040"/>
            <a:ext cx="3083854" cy="288032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58563" y="845423"/>
            <a:ext cx="9098388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50000"/>
              </a:lnSpc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Метод интеллект- карт</a:t>
            </a:r>
          </a:p>
          <a:p>
            <a:pPr>
              <a:lnSpc>
                <a:spcPct val="150000"/>
              </a:lnSpc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Такой метод планирования придумал английский психолог</a:t>
            </a:r>
          </a:p>
          <a:p>
            <a:pPr>
              <a:lnSpc>
                <a:spcPct val="15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Тони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Бьюзен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по другому «ассоциативная карта» или «карта ума», 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ментальные карты и др.</a:t>
            </a:r>
          </a:p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РИСУЮ – АССОЦИИРУЮ – ЗАПОМИНАЮ</a:t>
            </a:r>
            <a:endParaRPr lang="ru-RU" sz="28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467544" y="764704"/>
            <a:ext cx="8208912" cy="583264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ysClr val="windowText" lastClr="000000"/>
                </a:solidFill>
              </a:rPr>
              <a:t>Лист </a:t>
            </a:r>
            <a:endParaRPr lang="ru-RU" dirty="0">
              <a:solidFill>
                <a:sysClr val="windowText" lastClr="000000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3419872" y="2852936"/>
            <a:ext cx="1872208" cy="144016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Идея обводится в  середине листа</a:t>
            </a:r>
            <a:endParaRPr lang="ru-RU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трелка вправо с вырезом 6"/>
          <p:cNvSpPr/>
          <p:nvPr/>
        </p:nvSpPr>
        <p:spPr>
          <a:xfrm rot="19118484">
            <a:off x="4896897" y="2141281"/>
            <a:ext cx="2016224" cy="654666"/>
          </a:xfrm>
          <a:prstGeom prst="notched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с вырезом 7"/>
          <p:cNvSpPr/>
          <p:nvPr/>
        </p:nvSpPr>
        <p:spPr>
          <a:xfrm rot="12701806">
            <a:off x="1825993" y="2138884"/>
            <a:ext cx="1876160" cy="695585"/>
          </a:xfrm>
          <a:prstGeom prst="notchedRightArrow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39207" y="1259468"/>
            <a:ext cx="2152192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Лист горизонтально</a:t>
            </a:r>
            <a:endParaRPr lang="ru-RU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96136" y="5454516"/>
            <a:ext cx="2692275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Символы и иллюстрации </a:t>
            </a:r>
            <a:endParaRPr lang="ru-RU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Улыбающееся лицо 10"/>
          <p:cNvSpPr/>
          <p:nvPr/>
        </p:nvSpPr>
        <p:spPr>
          <a:xfrm>
            <a:off x="4427984" y="5229200"/>
            <a:ext cx="1116124" cy="816415"/>
          </a:xfrm>
          <a:prstGeom prst="smileyFac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5292080" y="1364733"/>
            <a:ext cx="2808311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Каждая мысль обводится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248863" y="5427189"/>
            <a:ext cx="2596689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Писать надо разборчиво </a:t>
            </a:r>
          </a:p>
        </p:txBody>
      </p:sp>
      <p:sp>
        <p:nvSpPr>
          <p:cNvPr id="15" name="Стрелка вправо с вырезом 14"/>
          <p:cNvSpPr/>
          <p:nvPr/>
        </p:nvSpPr>
        <p:spPr>
          <a:xfrm rot="8863200">
            <a:off x="1809511" y="4249516"/>
            <a:ext cx="1936260" cy="731941"/>
          </a:xfrm>
          <a:prstGeom prst="notchedRightArrow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трелка вправо с вырезом 15"/>
          <p:cNvSpPr/>
          <p:nvPr/>
        </p:nvSpPr>
        <p:spPr>
          <a:xfrm rot="1854083">
            <a:off x="5173594" y="4241195"/>
            <a:ext cx="1936260" cy="634598"/>
          </a:xfrm>
          <a:prstGeom prst="notchedRightArrow">
            <a:avLst/>
          </a:prstGeom>
          <a:solidFill>
            <a:srgbClr val="92D050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403648" y="260648"/>
            <a:ext cx="669674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Требования к составлению любой интеллект – карты</a:t>
            </a:r>
            <a:endParaRPr lang="ru-RU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9" name="Прямая со стрелкой 18"/>
          <p:cNvCxnSpPr/>
          <p:nvPr/>
        </p:nvCxnSpPr>
        <p:spPr>
          <a:xfrm>
            <a:off x="8100392" y="2996952"/>
            <a:ext cx="72008" cy="1080120"/>
          </a:xfrm>
          <a:prstGeom prst="straightConnector1">
            <a:avLst/>
          </a:prstGeom>
          <a:ln w="5715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flipH="1">
            <a:off x="7308304" y="3140968"/>
            <a:ext cx="144016" cy="792088"/>
          </a:xfrm>
          <a:prstGeom prst="straightConnector1">
            <a:avLst/>
          </a:prstGeom>
          <a:ln w="5715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flipH="1">
            <a:off x="6228184" y="2780928"/>
            <a:ext cx="792088" cy="720080"/>
          </a:xfrm>
          <a:prstGeom prst="straightConnector1">
            <a:avLst/>
          </a:prstGeom>
          <a:ln w="5715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Овал 24"/>
          <p:cNvSpPr/>
          <p:nvPr/>
        </p:nvSpPr>
        <p:spPr>
          <a:xfrm>
            <a:off x="6948264" y="1772816"/>
            <a:ext cx="1512168" cy="1296144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Овал 32"/>
          <p:cNvSpPr/>
          <p:nvPr/>
        </p:nvSpPr>
        <p:spPr>
          <a:xfrm>
            <a:off x="5580112" y="3284984"/>
            <a:ext cx="720080" cy="648072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Овал 33"/>
          <p:cNvSpPr/>
          <p:nvPr/>
        </p:nvSpPr>
        <p:spPr>
          <a:xfrm>
            <a:off x="6732240" y="3933056"/>
            <a:ext cx="720080" cy="648072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Овал 35"/>
          <p:cNvSpPr/>
          <p:nvPr/>
        </p:nvSpPr>
        <p:spPr>
          <a:xfrm>
            <a:off x="7740352" y="4077072"/>
            <a:ext cx="720080" cy="648072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TextBox 37"/>
          <p:cNvSpPr txBox="1"/>
          <p:nvPr/>
        </p:nvSpPr>
        <p:spPr>
          <a:xfrm>
            <a:off x="3779912" y="2348880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ТЕМА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8403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C:\Users\Алена\Desktop\02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512" y="1452281"/>
            <a:ext cx="4386729" cy="3704911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artDeco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 descr="C:\Users\Алена\Desktop\2.gif"/>
          <p:cNvPicPr>
            <a:picLocks noChangeAspect="1" noChangeArrowheads="1"/>
          </p:cNvPicPr>
          <p:nvPr/>
        </p:nvPicPr>
        <p:blipFill>
          <a:blip r:embed="rId3" cstate="email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  <a14:imgEffect>
                      <a14:brightnessContrast bright="-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72000" y="1412777"/>
            <a:ext cx="4433502" cy="3744415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artDeco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827584" y="5373216"/>
            <a:ext cx="31931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Нейроны головного мозга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40152" y="5373216"/>
            <a:ext cx="23301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Интеллект - карта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75856" y="332656"/>
            <a:ext cx="30669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Сравните два рисунка</a:t>
            </a:r>
            <a:endParaRPr lang="ru-RU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/>
        </p:nvGraphicFramePr>
        <p:xfrm>
          <a:off x="611560" y="908720"/>
          <a:ext cx="8064896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2712820" y="188640"/>
            <a:ext cx="341612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Интеллект-карта</a:t>
            </a:r>
          </a:p>
        </p:txBody>
      </p:sp>
      <p:pic>
        <p:nvPicPr>
          <p:cNvPr id="13314" name="Picture 2" descr="http://discoverybarnpreschool.com/resources/boythinking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164288" y="188640"/>
            <a:ext cx="1800200" cy="2250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s://www.metod-kopilka.ru/images/doc/40/34367/img10.jpg"/>
          <p:cNvPicPr>
            <a:picLocks noChangeAspect="1" noChangeArrowheads="1"/>
          </p:cNvPicPr>
          <p:nvPr/>
        </p:nvPicPr>
        <p:blipFill>
          <a:blip r:embed="rId2" cstate="print"/>
          <a:srcRect t="18367"/>
          <a:stretch>
            <a:fillRect/>
          </a:stretch>
        </p:blipFill>
        <p:spPr bwMode="auto">
          <a:xfrm>
            <a:off x="132523" y="548680"/>
            <a:ext cx="9011477" cy="5517232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203848" y="44624"/>
            <a:ext cx="25173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Уникальность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5949280"/>
            <a:ext cx="88924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Отличительным свойством методики является привлечение в процессе усвоения информации обоих полушарий головного мозга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59632" y="332656"/>
            <a:ext cx="6986465" cy="584775"/>
          </a:xfrm>
          <a:prstGeom prst="rect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2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Главное правило </a:t>
            </a:r>
            <a:r>
              <a:rPr lang="ru-RU" sz="32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– ни каких правил</a:t>
            </a:r>
            <a:endParaRPr lang="ru-RU" sz="3200" b="1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83568" y="2132856"/>
            <a:ext cx="2520280" cy="129614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Свобода в выражении свои идей</a:t>
            </a: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419872" y="4365104"/>
            <a:ext cx="2520280" cy="129614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 ограничивать себя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796136" y="2204864"/>
            <a:ext cx="2520280" cy="129614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Будьте творческими, яркими, выразительными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 flipH="1">
            <a:off x="2123728" y="980728"/>
            <a:ext cx="1152128" cy="1080120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6372200" y="980728"/>
            <a:ext cx="1224136" cy="1152128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4788024" y="1196752"/>
            <a:ext cx="0" cy="3096344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ab859e65a8446ca4d8fc52f192bceb5253b63b9c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2126</TotalTime>
  <Words>412</Words>
  <Application>Microsoft Office PowerPoint</Application>
  <PresentationFormat>Экран (4:3)</PresentationFormat>
  <Paragraphs>91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Государственное дошкольное образовательное учреждение Детский сад №14 комбинированного вида  Петродворцового района Санкт - Петербурга  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Применение метода</dc:title>
  <dc:subject>современные методы и приёмы обучения</dc:subject>
  <dc:creator>Наукоград СМИ</dc:creator>
  <cp:keywords>публикация;презентация</cp:keywords>
  <cp:lastModifiedBy>User</cp:lastModifiedBy>
  <cp:revision>221</cp:revision>
  <dcterms:created xsi:type="dcterms:W3CDTF">2018-11-26T13:59:23Z</dcterms:created>
  <dcterms:modified xsi:type="dcterms:W3CDTF">2019-06-15T19:57:11Z</dcterms:modified>
</cp:coreProperties>
</file>