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60" r:id="rId5"/>
    <p:sldId id="261" r:id="rId6"/>
    <p:sldId id="259" r:id="rId7"/>
    <p:sldId id="258" r:id="rId8"/>
    <p:sldId id="264" r:id="rId9"/>
    <p:sldId id="267" r:id="rId10"/>
    <p:sldId id="266" r:id="rId11"/>
    <p:sldId id="265" r:id="rId12"/>
    <p:sldId id="268" r:id="rId13"/>
    <p:sldId id="269" r:id="rId14"/>
    <p:sldId id="263" r:id="rId15"/>
  </p:sldIdLst>
  <p:sldSz cx="9144000" cy="6858000" type="screen4x3"/>
  <p:notesSz cx="6858000" cy="9144000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32521-08F9-424E-9620-F9838A448ADD}" type="datetimeFigureOut">
              <a:rPr lang="ru-RU" smtClean="0"/>
              <a:pPr/>
              <a:t>17.04.2018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28AC4-1F2D-4E2B-A585-83BEA8CFC3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5492" y="5589240"/>
            <a:ext cx="81129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VI</a:t>
            </a:r>
            <a:r>
              <a:rPr lang="ru-RU" dirty="0">
                <a:solidFill>
                  <a:srgbClr val="0070C0"/>
                </a:solidFill>
              </a:rPr>
              <a:t> Всероссийский фестиваль передового педагогического опыта 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"Современные методы и приемы обучения"</a:t>
            </a:r>
          </a:p>
          <a:p>
            <a:pPr algn="ctr"/>
            <a:r>
              <a:rPr lang="ru-RU" dirty="0">
                <a:solidFill>
                  <a:srgbClr val="0070C0"/>
                </a:solidFill>
              </a:rPr>
              <a:t>март - июнь 2018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5492" y="1268760"/>
            <a:ext cx="78730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Тарасова Анна Львовна</a:t>
            </a:r>
          </a:p>
          <a:p>
            <a:r>
              <a:rPr lang="ru-RU" dirty="0"/>
              <a:t>Государственное бюджетное образовательное учреждение  </a:t>
            </a:r>
          </a:p>
          <a:p>
            <a:r>
              <a:rPr lang="ru-RU" dirty="0"/>
              <a:t>Школа № 806 г. Москвы</a:t>
            </a:r>
          </a:p>
          <a:p>
            <a:r>
              <a:rPr lang="ru-RU" b="1" dirty="0"/>
              <a:t> </a:t>
            </a:r>
            <a:endParaRPr lang="en-US" b="1" dirty="0" smtClean="0"/>
          </a:p>
          <a:p>
            <a:endParaRPr lang="ru-RU" dirty="0"/>
          </a:p>
          <a:p>
            <a:pPr algn="ctr"/>
            <a:r>
              <a:rPr lang="ru-RU" b="1" dirty="0"/>
              <a:t>ИСПОЛЬЗОВАНИЕ ПРЕДМЕТНО-РАЗВИВАЮЩЕЙ СРЕДЫ НА УРОКАХ ОРКСЭ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5492" y="476672"/>
            <a:ext cx="7873016" cy="406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2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Аня\Рабочий стол\лего\IMGP061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121418" cy="6091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C:\Documents and Settings\Аня\Рабочий стол\лего\CIMG076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744416" cy="4992555"/>
          </a:xfrm>
          <a:prstGeom prst="rect">
            <a:avLst/>
          </a:prstGeom>
          <a:noFill/>
        </p:spPr>
      </p:pic>
      <p:pic>
        <p:nvPicPr>
          <p:cNvPr id="8194" name="Picture 2" descr="C:\Documents and Settings\Аня\Рабочий стол\лего\IMGP063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132856"/>
            <a:ext cx="6072674" cy="45545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Аня\Рабочий стол\лего\CIMG076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4496048" cy="3372036"/>
          </a:xfrm>
          <a:prstGeom prst="rect">
            <a:avLst/>
          </a:prstGeom>
          <a:noFill/>
        </p:spPr>
      </p:pic>
      <p:pic>
        <p:nvPicPr>
          <p:cNvPr id="11268" name="Picture 4" descr="C:\Documents and Settings\Аня\Рабочий стол\лего\IMGP061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59832" y="2312876"/>
            <a:ext cx="5832648" cy="43744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Аня\Рабочий стол\лего\IMGP061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3808" y="2060848"/>
            <a:ext cx="6120680" cy="4590510"/>
          </a:xfrm>
          <a:prstGeom prst="rect">
            <a:avLst/>
          </a:prstGeom>
          <a:noFill/>
        </p:spPr>
      </p:pic>
      <p:pic>
        <p:nvPicPr>
          <p:cNvPr id="12290" name="Picture 2" descr="C:\Documents and Settings\Аня\Рабочий стол\лего\IMGP061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3024336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Аня\Рабочий стол\лего\DSC0208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4248472" cy="4455114"/>
          </a:xfrm>
          <a:prstGeom prst="rect">
            <a:avLst/>
          </a:prstGeom>
          <a:noFill/>
        </p:spPr>
      </p:pic>
      <p:pic>
        <p:nvPicPr>
          <p:cNvPr id="6147" name="Picture 3" descr="C:\Documents and Settings\Аня\Рабочий стол\лего\DSC0208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95936" y="1785267"/>
            <a:ext cx="4824536" cy="47486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509120"/>
            <a:ext cx="6840760" cy="1728192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Autofit/>
          </a:bodyPr>
          <a:lstStyle/>
          <a:p>
            <a:r>
              <a:rPr lang="ru-RU" sz="4000" b="1" i="1" dirty="0" smtClean="0">
                <a:solidFill>
                  <a:schemeClr val="bg1"/>
                </a:solidFill>
              </a:rPr>
              <a:t>Использование предметно-развивающей среды на уроках ОРКСЭ</a:t>
            </a:r>
            <a:endParaRPr lang="ru-RU" sz="4000" b="1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56176" y="188640"/>
            <a:ext cx="2880320" cy="93610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ГБОУ Школа №806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Преподаватель ИЗО Тарасова Анна Львовна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6635080" cy="1354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i="1" dirty="0" smtClean="0">
                <a:solidFill>
                  <a:schemeClr val="accent6">
                    <a:lumMod val="50000"/>
                  </a:schemeClr>
                </a:solidFill>
              </a:rPr>
              <a:t>Основы религиозных культур и светской этики</a:t>
            </a:r>
            <a:endParaRPr lang="ru-RU" sz="24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3968" y="1340768"/>
            <a:ext cx="3960440" cy="10801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СВЕТСКАЯ ЭТИКА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" y="2636912"/>
            <a:ext cx="3816424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«Мораль и культура»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3356992"/>
            <a:ext cx="41044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«Особенности морали»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4077072"/>
            <a:ext cx="244827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«Добро и зло»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27984" y="4869160"/>
            <a:ext cx="410445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«Добродетель и порок»</a:t>
            </a:r>
            <a:endParaRPr lang="ru-RU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24128" y="5589240"/>
            <a:ext cx="316835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«Моральный долг»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  <p:bldP spid="3" grpId="0" uiExpand="1" build="p" animBg="1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ня\Рабочий стол\лего\100PENTX\IMGP069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136904" cy="6102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Аня\Рабочий стол\лего\100PENTX\IMGP069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064896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Аня\Рабочий стол\лего\100PENTX\IMGP069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6200000">
            <a:off x="-312543" y="1040735"/>
            <a:ext cx="6240695" cy="468052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788024" y="332656"/>
            <a:ext cx="43559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       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«</a:t>
            </a:r>
            <a:r>
              <a:rPr lang="ru-RU" sz="2000" b="1" i="1" dirty="0">
                <a:solidFill>
                  <a:schemeClr val="bg2">
                    <a:lumMod val="25000"/>
                  </a:schemeClr>
                </a:solidFill>
              </a:rPr>
              <a:t>Сказка о Попе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и</a:t>
            </a:r>
          </a:p>
          <a:p>
            <a:r>
              <a:rPr lang="ru-RU" sz="2000" b="1" i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bg2">
                    <a:lumMod val="25000"/>
                  </a:schemeClr>
                </a:solidFill>
              </a:rPr>
              <a:t>                           его работнике </a:t>
            </a:r>
            <a:r>
              <a:rPr lang="ru-RU" sz="2000" b="1" i="1" dirty="0" err="1" smtClean="0">
                <a:solidFill>
                  <a:schemeClr val="bg2">
                    <a:lumMod val="25000"/>
                  </a:schemeClr>
                </a:solidFill>
              </a:rPr>
              <a:t>Балде</a:t>
            </a:r>
            <a:r>
              <a:rPr lang="ru-RU" sz="2000" b="1" i="1" dirty="0">
                <a:solidFill>
                  <a:schemeClr val="bg2">
                    <a:lumMod val="25000"/>
                  </a:schemeClr>
                </a:solidFill>
              </a:rPr>
              <a:t>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Аня\Рабочий стол\лего\100PENTX\IMGP069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136904" cy="61026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Documents and Settings\Аня\Рабочий стол\лего\CIMG076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2790056" cy="3720075"/>
          </a:xfrm>
          <a:prstGeom prst="rect">
            <a:avLst/>
          </a:prstGeom>
          <a:noFill/>
        </p:spPr>
      </p:pic>
      <p:pic>
        <p:nvPicPr>
          <p:cNvPr id="7170" name="Picture 2" descr="C:\Documents and Settings\Аня\Рабочий стол\лего\IMGP059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124744"/>
            <a:ext cx="3318756" cy="4425008"/>
          </a:xfrm>
          <a:prstGeom prst="rect">
            <a:avLst/>
          </a:prstGeom>
          <a:noFill/>
        </p:spPr>
      </p:pic>
      <p:pic>
        <p:nvPicPr>
          <p:cNvPr id="7172" name="Picture 4" descr="C:\Documents and Settings\Аня\Рабочий стол\лего\IMGP060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1772816"/>
            <a:ext cx="3707904" cy="4943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Аня\Рабочий стол\лего\IMGP060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-258688"/>
            <a:ext cx="5337516" cy="7116688"/>
          </a:xfrm>
          <a:prstGeom prst="rect">
            <a:avLst/>
          </a:prstGeom>
          <a:noFill/>
        </p:spPr>
      </p:pic>
      <p:pic>
        <p:nvPicPr>
          <p:cNvPr id="10243" name="Picture 3" descr="C:\Documents and Settings\Аня\Рабочий стол\лего\IMGP0608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2180860"/>
            <a:ext cx="3258362" cy="4344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edb18208a108017c15259664969d6bcf455ad58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88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Использование предметно-развивающей среды на уроках ОРКСЭ</vt:lpstr>
      <vt:lpstr>Основы религиозных культур и светской этики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SweetHome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предметно-развивающей среды на уроках ОРКСЭ</dc:title>
  <dc:creator>Тарасова</dc:creator>
  <cp:lastModifiedBy>User</cp:lastModifiedBy>
  <cp:revision>40</cp:revision>
  <dcterms:created xsi:type="dcterms:W3CDTF">2012-11-22T21:11:33Z</dcterms:created>
  <dcterms:modified xsi:type="dcterms:W3CDTF">2018-04-17T19:20:55Z</dcterms:modified>
</cp:coreProperties>
</file>