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0" r:id="rId5"/>
    <p:sldId id="261" r:id="rId6"/>
    <p:sldId id="259" r:id="rId7"/>
    <p:sldId id="258" r:id="rId8"/>
    <p:sldId id="264" r:id="rId9"/>
    <p:sldId id="267" r:id="rId10"/>
    <p:sldId id="266" r:id="rId11"/>
    <p:sldId id="265" r:id="rId12"/>
    <p:sldId id="268" r:id="rId13"/>
    <p:sldId id="269" r:id="rId14"/>
    <p:sldId id="263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2521-08F9-424E-9620-F9838A448AD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28AC4-1F2D-4E2B-A585-83BEA8CFC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492" y="5589240"/>
            <a:ext cx="81129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VI</a:t>
            </a:r>
            <a:r>
              <a:rPr lang="ru-RU" dirty="0">
                <a:solidFill>
                  <a:srgbClr val="0070C0"/>
                </a:solidFill>
              </a:rPr>
              <a:t> Всероссийский фестиваль передового педагогического опыта 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"Современные методы и приемы обучения"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март - июнь 2018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5492" y="1268760"/>
            <a:ext cx="7873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Тарасова Анна Львовна</a:t>
            </a:r>
          </a:p>
          <a:p>
            <a:r>
              <a:rPr lang="ru-RU" dirty="0"/>
              <a:t>Государственное бюджетное образовательное учреждение  </a:t>
            </a:r>
          </a:p>
          <a:p>
            <a:r>
              <a:rPr lang="ru-RU" dirty="0"/>
              <a:t>Школа № 806 г. Москвы</a:t>
            </a:r>
          </a:p>
          <a:p>
            <a:r>
              <a:rPr lang="ru-RU" b="1" dirty="0"/>
              <a:t> </a:t>
            </a:r>
            <a:endParaRPr lang="en-US" b="1" dirty="0" smtClean="0"/>
          </a:p>
          <a:p>
            <a:endParaRPr lang="ru-RU" dirty="0"/>
          </a:p>
          <a:p>
            <a:pPr algn="ctr"/>
            <a:r>
              <a:rPr lang="ru-RU" b="1" dirty="0"/>
              <a:t>ИСПОЛЬЗОВАНИЕ ПРЕДМЕТНО-РАЗВИВАЮЩЕЙ СРЕДЫ НА УРОКАХ ОРКСЭ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492" y="476672"/>
            <a:ext cx="7873016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ня\Рабочий стол\лего\IMGP06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21418" cy="6091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Аня\Рабочий стол\лего\CIMG07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744416" cy="4992555"/>
          </a:xfrm>
          <a:prstGeom prst="rect">
            <a:avLst/>
          </a:prstGeom>
          <a:noFill/>
        </p:spPr>
      </p:pic>
      <p:pic>
        <p:nvPicPr>
          <p:cNvPr id="8194" name="Picture 2" descr="C:\Documents and Settings\Аня\Рабочий стол\лего\IMGP06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6072674" cy="4554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Аня\Рабочий стол\лего\CIMG076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496048" cy="3372036"/>
          </a:xfrm>
          <a:prstGeom prst="rect">
            <a:avLst/>
          </a:prstGeom>
          <a:noFill/>
        </p:spPr>
      </p:pic>
      <p:pic>
        <p:nvPicPr>
          <p:cNvPr id="11268" name="Picture 4" descr="C:\Documents and Settings\Аня\Рабочий стол\лего\IMGP06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312876"/>
            <a:ext cx="5832648" cy="4374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Аня\Рабочий стол\лего\IMGP06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6120680" cy="4590510"/>
          </a:xfrm>
          <a:prstGeom prst="rect">
            <a:avLst/>
          </a:prstGeom>
          <a:noFill/>
        </p:spPr>
      </p:pic>
      <p:pic>
        <p:nvPicPr>
          <p:cNvPr id="12290" name="Picture 2" descr="C:\Documents and Settings\Аня\Рабочий стол\лего\IMGP06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02433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ня\Рабочий стол\лего\DSC0208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4248472" cy="4455114"/>
          </a:xfrm>
          <a:prstGeom prst="rect">
            <a:avLst/>
          </a:prstGeom>
          <a:noFill/>
        </p:spPr>
      </p:pic>
      <p:pic>
        <p:nvPicPr>
          <p:cNvPr id="6147" name="Picture 3" descr="C:\Documents and Settings\Аня\Рабочий стол\лего\DSC0208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1785267"/>
            <a:ext cx="4824536" cy="4748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509120"/>
            <a:ext cx="6840760" cy="172819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Использование предметно-развивающей среды на уроках ОРКСЭ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188640"/>
            <a:ext cx="2880320" cy="9361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ГБОУ Школа №806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Преподаватель ИЗО Тарасова Анна Львовна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635080" cy="1354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Основы религиозных культур и светской этики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340768"/>
            <a:ext cx="3960440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СВЕТСКАЯ ЭТИКА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636912"/>
            <a:ext cx="381642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«Мораль и культура»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3356992"/>
            <a:ext cx="41044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«Особенности морали»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4077072"/>
            <a:ext cx="244827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«Добро и зло»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4869160"/>
            <a:ext cx="41044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«Добродетель и порок»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5589240"/>
            <a:ext cx="31683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«Моральный долг»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uiExpand="1" build="p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ня\Рабочий стол\лего\100PENTX\IMGP06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136904" cy="6102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ня\Рабочий стол\лего\100PENTX\IMGP069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06489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ня\Рабочий стол\лего\100PENTX\IMGP069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312543" y="1040735"/>
            <a:ext cx="6240695" cy="468052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8024" y="332656"/>
            <a:ext cx="4355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</a:rPr>
              <a:t>Сказка о Попе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и</a:t>
            </a:r>
          </a:p>
          <a:p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                          его работнике </a:t>
            </a:r>
            <a:r>
              <a:rPr lang="ru-RU" sz="2000" b="1" i="1" dirty="0" err="1" smtClean="0">
                <a:solidFill>
                  <a:schemeClr val="bg2">
                    <a:lumMod val="25000"/>
                  </a:schemeClr>
                </a:solidFill>
              </a:rPr>
              <a:t>Балде</a:t>
            </a:r>
            <a:r>
              <a:rPr lang="ru-RU" sz="2000" b="1" i="1" dirty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ня\Рабочий стол\лего\100PENTX\IMGP069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36904" cy="6102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Аня\Рабочий стол\лего\CIMG07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790056" cy="3720075"/>
          </a:xfrm>
          <a:prstGeom prst="rect">
            <a:avLst/>
          </a:prstGeom>
          <a:noFill/>
        </p:spPr>
      </p:pic>
      <p:pic>
        <p:nvPicPr>
          <p:cNvPr id="7170" name="Picture 2" descr="C:\Documents and Settings\Аня\Рабочий стол\лего\IMGP059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124744"/>
            <a:ext cx="3318756" cy="4425008"/>
          </a:xfrm>
          <a:prstGeom prst="rect">
            <a:avLst/>
          </a:prstGeom>
          <a:noFill/>
        </p:spPr>
      </p:pic>
      <p:pic>
        <p:nvPicPr>
          <p:cNvPr id="7172" name="Picture 4" descr="C:\Documents and Settings\Аня\Рабочий стол\лего\IMGP06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3707904" cy="4943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Аня\Рабочий стол\лего\IMGP06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-258688"/>
            <a:ext cx="5337516" cy="7116688"/>
          </a:xfrm>
          <a:prstGeom prst="rect">
            <a:avLst/>
          </a:prstGeom>
          <a:noFill/>
        </p:spPr>
      </p:pic>
      <p:pic>
        <p:nvPicPr>
          <p:cNvPr id="10243" name="Picture 3" descr="C:\Documents and Settings\Аня\Рабочий стол\лего\IMGP06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2180860"/>
            <a:ext cx="3258362" cy="4344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edb18208a108017c15259664969d6bcf455ad5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88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Использование предметно-развивающей среды на уроках ОРКСЭ</vt:lpstr>
      <vt:lpstr>Основы религиозных культур и светской этики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SweetHome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предметно-развивающей среды на уроках ОРКСЭ</dc:title>
  <dc:creator>Тарасова</dc:creator>
  <cp:lastModifiedBy>User</cp:lastModifiedBy>
  <cp:revision>40</cp:revision>
  <dcterms:created xsi:type="dcterms:W3CDTF">2012-11-22T21:11:33Z</dcterms:created>
  <dcterms:modified xsi:type="dcterms:W3CDTF">2018-04-17T19:20:55Z</dcterms:modified>
</cp:coreProperties>
</file>