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56" r:id="rId3"/>
    <p:sldId id="262" r:id="rId4"/>
    <p:sldId id="264" r:id="rId5"/>
    <p:sldId id="265" r:id="rId6"/>
    <p:sldId id="261" r:id="rId7"/>
    <p:sldId id="259" r:id="rId8"/>
    <p:sldId id="260" r:id="rId9"/>
    <p:sldId id="263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ylia" initials="N" lastIdx="0" clrIdx="0">
    <p:extLst>
      <p:ext uri="{19B8F6BF-5375-455C-9EA6-DF929625EA0E}">
        <p15:presenceInfo xmlns:p15="http://schemas.microsoft.com/office/powerpoint/2012/main" xmlns="" userId="Natashy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102" d="100"/>
          <a:sy n="102" d="100"/>
        </p:scale>
        <p:origin x="-12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5D94-9077-4CC7-A017-53AE5A1BA796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4F7A-CF74-49C6-918D-B64B45E5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4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1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C96B-C7C4-447D-B4AD-FA29A51E834C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C02F-C8C0-4AE8-BCD0-345FA97B0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7127"/>
            <a:ext cx="10515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dirty="0" err="1"/>
              <a:t>Ляк</a:t>
            </a:r>
            <a:r>
              <a:rPr lang="ru-RU" dirty="0"/>
              <a:t> Наталья Леонидовна</a:t>
            </a:r>
          </a:p>
          <a:p>
            <a:pPr marL="0" indent="0" hangingPunct="0">
              <a:buNone/>
            </a:pPr>
            <a:r>
              <a:rPr lang="ru-RU" dirty="0"/>
              <a:t>Государственное бюджетное образовательное учреждение</a:t>
            </a:r>
          </a:p>
          <a:p>
            <a:pPr marL="0" indent="0" hangingPunct="0">
              <a:buNone/>
            </a:pPr>
            <a:r>
              <a:rPr lang="ru-RU" dirty="0"/>
              <a:t>Средняя образовательная школа № 579 </a:t>
            </a:r>
          </a:p>
          <a:p>
            <a:pPr marL="0" indent="0" hangingPunct="0">
              <a:buNone/>
            </a:pPr>
            <a:r>
              <a:rPr lang="ru-RU" dirty="0"/>
              <a:t>Приморского района Санкт-Петербурга</a:t>
            </a:r>
          </a:p>
          <a:p>
            <a:pPr marL="0" indent="0" hangingPunct="0">
              <a:buNone/>
            </a:pPr>
            <a:endParaRPr lang="ru-RU" sz="1800" dirty="0"/>
          </a:p>
          <a:p>
            <a:pPr marL="0" indent="0" algn="ctr" hangingPunct="0">
              <a:lnSpc>
                <a:spcPct val="100000"/>
              </a:lnSpc>
              <a:buNone/>
            </a:pPr>
            <a:r>
              <a:rPr lang="ru-RU" b="1" dirty="0"/>
              <a:t>ИСПОЛЬЗОВАНИЕ ЭЛЕКТРОННЫХ ОБРАЗОВАТЕЛЬНЫХ </a:t>
            </a:r>
            <a:r>
              <a:rPr lang="ru-RU" b="1" dirty="0" smtClean="0"/>
              <a:t>РЕСУРСОВ</a:t>
            </a:r>
            <a:endParaRPr lang="en-US" b="1" dirty="0" smtClean="0"/>
          </a:p>
          <a:p>
            <a:pPr marL="0" indent="0" algn="ctr" hangingPunct="0">
              <a:lnSpc>
                <a:spcPct val="100000"/>
              </a:lnSpc>
              <a:buNone/>
            </a:pPr>
            <a:r>
              <a:rPr lang="ru-RU" b="1" dirty="0" smtClean="0"/>
              <a:t>В</a:t>
            </a:r>
            <a:r>
              <a:rPr lang="en-US" b="1" dirty="0" smtClean="0"/>
              <a:t> </a:t>
            </a:r>
            <a:r>
              <a:rPr lang="ru-RU" b="1" dirty="0" smtClean="0"/>
              <a:t>ПРОФЕССИОНАЛЬНОЙ ДЕЯТЕЛЬНОСТИ</a:t>
            </a:r>
            <a:endParaRPr lang="en-US" b="1" dirty="0" smtClean="0"/>
          </a:p>
          <a:p>
            <a:pPr marL="0" indent="0" algn="ctr" hangingPunct="0">
              <a:lnSpc>
                <a:spcPct val="100000"/>
              </a:lnSpc>
              <a:buNone/>
            </a:pPr>
            <a:r>
              <a:rPr lang="ru-RU" b="1" dirty="0" smtClean="0"/>
              <a:t>ДЛЯ </a:t>
            </a:r>
            <a:r>
              <a:rPr lang="ru-RU" b="1" dirty="0"/>
              <a:t>РАЗВИТИЯ ТВОРЧЕСКИХ СПОСОБНОСТЕЙ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371" y="361327"/>
            <a:ext cx="7793162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1686" y="5795970"/>
            <a:ext cx="6820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Всероссийский фестиваль передового педагогического опыта</a:t>
            </a:r>
          </a:p>
          <a:p>
            <a:pPr algn="ctr" hangingPunct="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"Современные методы и приемы обучения"</a:t>
            </a:r>
          </a:p>
          <a:p>
            <a:pPr algn="ctr" hangingPunct="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март - июнь 2018 года</a:t>
            </a:r>
          </a:p>
        </p:txBody>
      </p:sp>
    </p:spTree>
    <p:extLst>
      <p:ext uri="{BB962C8B-B14F-4D97-AF65-F5344CB8AC3E}">
        <p14:creationId xmlns:p14="http://schemas.microsoft.com/office/powerpoint/2010/main" val="178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9178" y="1062681"/>
            <a:ext cx="10231395" cy="4547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280" y="1217140"/>
            <a:ext cx="9947189" cy="4238368"/>
          </a:xfrm>
          <a:blipFill dpi="0" rotWithShape="1">
            <a:blip r:embed="rId2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«Новогодний календарь»</a:t>
            </a:r>
            <a:br>
              <a:rPr lang="ru-RU" sz="4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200" b="1" i="1" dirty="0" smtClean="0">
                <a:solidFill>
                  <a:schemeClr val="accent1"/>
                </a:solidFill>
              </a:rPr>
              <a:t>Коллективная работа (8-11ет)</a:t>
            </a:r>
            <a:br>
              <a:rPr lang="ru-RU" sz="2200" b="1" i="1" dirty="0" smtClean="0">
                <a:solidFill>
                  <a:schemeClr val="accent1"/>
                </a:solidFill>
              </a:rPr>
            </a:br>
            <a:r>
              <a:rPr lang="ru-RU" sz="2200" b="1" i="1" u="sng" dirty="0" smtClean="0">
                <a:solidFill>
                  <a:srgbClr val="002060"/>
                </a:solidFill>
              </a:rPr>
              <a:t>студия «ЮНЫЙ ДИЗАЙНЕР»</a:t>
            </a:r>
            <a:br>
              <a:rPr lang="ru-RU" sz="2200" b="1" i="1" u="sng" dirty="0" smtClean="0">
                <a:solidFill>
                  <a:srgbClr val="00206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«Дед Мороз»</a:t>
            </a:r>
            <a:br>
              <a:rPr lang="ru-RU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2200" b="1" i="1" dirty="0" smtClean="0">
                <a:solidFill>
                  <a:schemeClr val="accent1"/>
                </a:solidFill>
              </a:rPr>
              <a:t>Коллективная работа (8-11лет)</a:t>
            </a:r>
            <a:br>
              <a:rPr lang="ru-RU" sz="2200" b="1" i="1" dirty="0" smtClean="0">
                <a:solidFill>
                  <a:schemeClr val="accent1"/>
                </a:solidFill>
              </a:rPr>
            </a:br>
            <a:r>
              <a:rPr lang="ru-RU" sz="2200" b="1" i="1" u="sng" dirty="0" smtClean="0">
                <a:solidFill>
                  <a:srgbClr val="002060"/>
                </a:solidFill>
              </a:rPr>
              <a:t>студия «БУМАГОПЛАСТИКА»</a:t>
            </a:r>
            <a:br>
              <a:rPr lang="ru-RU" sz="2200" b="1" i="1" u="sng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508" y="4250723"/>
            <a:ext cx="9144000" cy="2335427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/>
              <a:t>2017-2018год.</a:t>
            </a:r>
            <a:endParaRPr lang="ru-RU" sz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400" i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ГБОУ СОШ 579 Приморского района СПб</a:t>
            </a:r>
          </a:p>
          <a:p>
            <a:r>
              <a:rPr lang="ru-RU" sz="1600" i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Педагог:  ЛЯК НАТАЛЬЯ ЛЕОНИДОВНА</a:t>
            </a:r>
            <a:endParaRPr lang="ru-RU" sz="1600" i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1" y="277070"/>
            <a:ext cx="2547256" cy="1706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71606" y="3280678"/>
            <a:ext cx="3340334" cy="2633362"/>
          </a:xfrm>
          <a:prstGeom prst="rect">
            <a:avLst/>
          </a:prstGeom>
        </p:spPr>
      </p:pic>
      <p:pic>
        <p:nvPicPr>
          <p:cNvPr id="1026" name="Picture 2" descr="https://psv4.userapi.com/c816325/u134246839/docs/208de09ff7e9/DSC_1268.jpg?extra=ZMyrcBB9JUyD_IUD-yrWHhbl4ikGGCJzWqZWjOaT1hpV86AI3HnfYDv6FcsbMA4ZfjmcrfT5HzMuUja_gzoLyuD69mel3NXW1N7BKQ5RD4keTH2dOS89rbvk3OuFyh0w5fhOmkLdPaeQH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6457" y="285301"/>
            <a:ext cx="3415004" cy="23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816222/u134246839/docs/0fcf19fc8ce3/DSC_1264.jpg?extra=HlIdEpHCPQidf_r99ui7To7pNSynYhfjgrS_vb4tOGG0HN47uO1hw7KfNg70zU4_9LuCuwjpsN-Iv9lxeSpZHEG09RB4EZrKzDR8hQEFqsDVMiukvjcN9dSbXLWFtywOgTLQFrw-go3iz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179073" y="3463970"/>
            <a:ext cx="3349168" cy="22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v4.userapi.com/c816729/u134246839/docs/c3f746e20032/DSC_1271.jpg?extra=pKO2B6TgOXiL9JJCjqDZhC2sReDjKb5DhYnQlMLZRI94gxSDgmFUAVHhaMAsjxPIujND8kcWvNKSalsfiivmBjl2fQrMol3HvBggxIHHfvbH6mL29xTvXvaHO9ZncdEqORX0O4XF89QB1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0529888"/>
            <a:ext cx="78028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userapi.com/c639221/v639221995/61a1b/9_5DL8iwXz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11" y="2765863"/>
            <a:ext cx="2203843" cy="3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1576" y="160423"/>
            <a:ext cx="19054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Василиса, </a:t>
            </a:r>
            <a:endParaRPr lang="ru-RU" sz="2800" b="1" dirty="0"/>
          </a:p>
          <a:p>
            <a:r>
              <a:rPr lang="ru-RU" sz="2800" b="1" dirty="0">
                <a:solidFill>
                  <a:schemeClr val="bg1"/>
                </a:solidFill>
              </a:rPr>
              <a:t>Рита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Оля,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Маша,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Настя,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Аня,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Инна,           Соня,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Вика,  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Катя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6517" y="6140344"/>
            <a:ext cx="569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Рисуем, вырезаем, клеим, наполняем……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0508/v830508995/550/qhh4i5jyR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386" y="3149879"/>
            <a:ext cx="2019213" cy="32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24601/v824601791/3cc36/hnRTRupt5d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43" y="1705303"/>
            <a:ext cx="3473103" cy="3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41623/v841623791/3ef83/YvMIGtGS_u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593" y="1539551"/>
            <a:ext cx="3261856" cy="33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sv4.userapi.com/c834502/u134246839/docs/d6/0d3a813a7ae6/DSC_1137.jpg?extra=UenVpnU-F36KUAdbSMCU6BdP0sXR5-cN23rq9J_7NhSvpvoW1R_zjDWQzzZ5L2pbPW2qL--fxWdms7-dvst4nmxwZt8QiM0VoH_tkn5xq07jGft4AYAV6j9PKiKzv-7Un4VpnmCuBNADU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59562" y="640686"/>
            <a:ext cx="2833688" cy="19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sv4.userapi.com/c834602/u134246839/docs/d18/3e01f12afe99/DSC_1318.jpg?extra=b8FV-0ehFRGxZSVw4-rWonXzgDEMUciqVAqFh782bfyaNESIo0PiFILvAFe56ZR9nuJZTlVTUcnu9kN-M3sg55OEXp7sdDAZppeJCiS0mLXRudKyyPvs6skD6mCenS9-euuSQGrGYnwq6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24528" y="4013341"/>
            <a:ext cx="2899289" cy="18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p.userapi.com/c840729/v840729995/2fddd/oU8vPIJbXU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195" y="196851"/>
            <a:ext cx="210040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543" y="4932341"/>
            <a:ext cx="34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 творческом порыве……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910" y="6034364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655" y="6037945"/>
            <a:ext cx="85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Катя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2207" y="319324"/>
            <a:ext cx="133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Маша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7003" y="2536211"/>
            <a:ext cx="144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Аня, Настя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9614" y="4954068"/>
            <a:ext cx="369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Выбираем тип линии штриховки…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050" y="6389846"/>
            <a:ext cx="27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 дед мороз ждет…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2184" y="6403696"/>
            <a:ext cx="343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я, уже сама собачка…..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0" y="634802"/>
            <a:ext cx="3067209" cy="2877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66845" y="3838859"/>
            <a:ext cx="2744291" cy="209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010" y="3645926"/>
            <a:ext cx="26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 моя подушка-лучше!...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404" y="3917773"/>
            <a:ext cx="26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Тигрова</a:t>
            </a:r>
            <a:r>
              <a:rPr lang="ru-RU" b="1" dirty="0" smtClean="0">
                <a:solidFill>
                  <a:schemeClr val="bg1"/>
                </a:solidFill>
              </a:rPr>
              <a:t> Василиса 8 лет.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5592" y="2397211"/>
            <a:ext cx="328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Плотникова Анастасия 8 лет,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Татдаева</a:t>
            </a:r>
            <a:r>
              <a:rPr lang="ru-RU" b="1" dirty="0" smtClean="0">
                <a:solidFill>
                  <a:schemeClr val="bg1"/>
                </a:solidFill>
              </a:rPr>
              <a:t> Инна 8 лет.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Клеим деда мороза….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275" y="492211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06" y="4374286"/>
            <a:ext cx="189986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61" y="708025"/>
            <a:ext cx="2408602" cy="28043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0787" y="3523736"/>
            <a:ext cx="35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Юркина София 8 лет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Плотникова Мария 11лет,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Графика…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217" y="4410676"/>
            <a:ext cx="190500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0036" y="6207204"/>
            <a:ext cx="25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Савельева Ольга 11 лет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42" y="4447066"/>
            <a:ext cx="1832220" cy="18322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8067" y="6207204"/>
            <a:ext cx="240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Кириллова Катя 8 лет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9549" y="2904595"/>
            <a:ext cx="2480134" cy="2398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960" y="2863886"/>
            <a:ext cx="2394776" cy="2563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12"/>
                    </a14:imgEffect>
                    <a14:imgEffect>
                      <a14:brightnessContrast bright="3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50953" y="1734044"/>
            <a:ext cx="4448432" cy="2817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970" y="918498"/>
            <a:ext cx="5671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Варианты оформления :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Цвет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Графика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Декоративные элементы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5400000">
            <a:off x="4502242" y="3635250"/>
            <a:ext cx="2785745" cy="328506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401" y="3668888"/>
            <a:ext cx="2967927" cy="307938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86062" y="3549055"/>
            <a:ext cx="2939894" cy="317912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59345" y="915706"/>
            <a:ext cx="2671541" cy="2832587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401" y="240318"/>
            <a:ext cx="2982282" cy="328544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86062" y="124178"/>
            <a:ext cx="2939894" cy="3285449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66066" y="3887972"/>
            <a:ext cx="2979885" cy="2541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0639" y="240318"/>
            <a:ext cx="2541718" cy="3053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14343" y="3819783"/>
            <a:ext cx="2361542" cy="29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0"/>
          <a:stretch/>
        </p:blipFill>
        <p:spPr>
          <a:xfrm>
            <a:off x="616946" y="3758607"/>
            <a:ext cx="2541718" cy="2899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071" y="1086873"/>
            <a:ext cx="2262754" cy="2495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45" y="356460"/>
            <a:ext cx="2541719" cy="3062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2590" y="271148"/>
            <a:ext cx="446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Поиски решения…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676486" y="3552960"/>
            <a:ext cx="2601113" cy="282952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8181" y="3598933"/>
            <a:ext cx="2590854" cy="282952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1075524" y="499277"/>
            <a:ext cx="2344654" cy="3208769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8690291" y="508059"/>
            <a:ext cx="2395455" cy="3140404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21990" y="3676747"/>
            <a:ext cx="2671541" cy="2832587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6038" y="553280"/>
            <a:ext cx="2671541" cy="28325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7417" y="908402"/>
            <a:ext cx="2620685" cy="2114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3" y="1140113"/>
            <a:ext cx="2804055" cy="1996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29619" y="676233"/>
            <a:ext cx="2116797" cy="2804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00106" y="3956450"/>
            <a:ext cx="2553872" cy="2114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417" y="3747911"/>
            <a:ext cx="2114489" cy="2599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517" y="3815643"/>
            <a:ext cx="2114489" cy="2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60604" y="825804"/>
            <a:ext cx="2646280" cy="1875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85" y="217961"/>
            <a:ext cx="74264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 результате долгих творческих поисков, все рисунки были отсканированы и распечатаны на принтере на светло-желтом фоне. Авторство  графики сохранено. Вставки из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гофрокартона</a:t>
            </a:r>
            <a:r>
              <a:rPr lang="ru-RU" sz="3200" b="1" i="1" dirty="0" smtClean="0">
                <a:solidFill>
                  <a:schemeClr val="bg1"/>
                </a:solidFill>
              </a:rPr>
              <a:t> и «подушки» собственного изготовления.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Добавлены веревочки , на которых благополучно разместились 12 изображений.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140" y="5818120"/>
            <a:ext cx="58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26405" y="4024008"/>
            <a:ext cx="2114679" cy="14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8ffba2be2b272386ae26448541a115362ab8f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214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«Новогодний календарь» Коллективная работа (8-11ет) студия «ЮНЫЙ ДИЗАЙНЕР»    «Дед Мороз» Коллективная работа (8-11лет) студия «БУМАГОПЛАСТИКА»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«СОБАЙКИ 20-18» Коллективная работа студия  (8-10лет) «ЮНЫЙ ДИЗАЙНЕР»</dc:title>
  <dc:creator>Natashylia</dc:creator>
  <cp:lastModifiedBy>User</cp:lastModifiedBy>
  <cp:revision>35</cp:revision>
  <dcterms:created xsi:type="dcterms:W3CDTF">2017-12-13T07:09:33Z</dcterms:created>
  <dcterms:modified xsi:type="dcterms:W3CDTF">2018-06-04T18:47:54Z</dcterms:modified>
</cp:coreProperties>
</file>