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98" r:id="rId3"/>
    <p:sldId id="282" r:id="rId4"/>
    <p:sldId id="296" r:id="rId5"/>
    <p:sldId id="284" r:id="rId6"/>
    <p:sldId id="285" r:id="rId7"/>
    <p:sldId id="286" r:id="rId8"/>
    <p:sldId id="288" r:id="rId9"/>
    <p:sldId id="289" r:id="rId10"/>
    <p:sldId id="290" r:id="rId11"/>
    <p:sldId id="294" r:id="rId12"/>
    <p:sldId id="297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4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>
      <p:cViewPr>
        <p:scale>
          <a:sx n="76" d="100"/>
          <a:sy n="76" d="100"/>
        </p:scale>
        <p:origin x="-118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42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76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56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14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25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20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21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52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68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7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9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196752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Классификация систем вентиляции</a:t>
            </a:r>
            <a:endParaRPr lang="en-US" sz="4000" b="1" dirty="0">
              <a:solidFill>
                <a:srgbClr val="C44B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92979" y="2780928"/>
            <a:ext cx="6552728" cy="2811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50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Дудкин Виктор Михайлович </a:t>
            </a:r>
            <a:endParaRPr lang="ru-RU" sz="1600" dirty="0">
              <a:ea typeface="Calibri"/>
              <a:cs typeface="Times New Roman"/>
            </a:endParaRPr>
          </a:p>
          <a:p>
            <a:pPr lvl="0">
              <a:spcAft>
                <a:spcPts val="50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преподаватель специальных  дисциплин</a:t>
            </a:r>
            <a:endParaRPr lang="ru-RU" sz="1600" dirty="0">
              <a:ea typeface="Calibri"/>
              <a:cs typeface="Times New Roman"/>
            </a:endParaRPr>
          </a:p>
          <a:p>
            <a:pPr lvl="0">
              <a:spcAft>
                <a:spcPts val="50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Государственное профессиональное образовательное автономное учреждение Амурской области «Амурский аграрный колледж» </a:t>
            </a:r>
            <a:endParaRPr lang="ru-RU" sz="2000" dirty="0" smtClean="0">
              <a:latin typeface="Times New Roman"/>
              <a:ea typeface="Calibri"/>
              <a:cs typeface="Times New Roman"/>
            </a:endParaRPr>
          </a:p>
          <a:p>
            <a:pPr lvl="0">
              <a:spcAft>
                <a:spcPts val="500"/>
              </a:spcAft>
            </a:pPr>
            <a:r>
              <a:rPr lang="ru-RU" sz="2000" dirty="0">
                <a:latin typeface="Times New Roman" pitchFamily="18" charset="0"/>
                <a:ea typeface="+mj-ea"/>
                <a:cs typeface="Times New Roman" pitchFamily="18" charset="0"/>
              </a:rPr>
              <a:t>МДК 01.02 Технология механизированных работ на фермах и комплексах крупного рогатого скота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spcAft>
                <a:spcPts val="500"/>
              </a:spcAft>
            </a:pPr>
            <a:r>
              <a:rPr lang="ru-RU" sz="2000" dirty="0">
                <a:latin typeface="Times New Roman"/>
                <a:ea typeface="Calibri"/>
              </a:rPr>
              <a:t>село Тамбовка Тамбовского района Амурской области</a:t>
            </a:r>
            <a:endParaRPr lang="en-US" sz="2000" b="1" i="1" dirty="0">
              <a:latin typeface="Arial"/>
            </a:endParaRPr>
          </a:p>
        </p:txBody>
      </p:sp>
      <p:pic>
        <p:nvPicPr>
          <p:cNvPr id="7" name="Рисунок 6" descr="C:\vera\НАУКОГРАД\наукоград разное\материалы\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535533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539552" y="59043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ea typeface="Times New Roman"/>
                <a:cs typeface="Times New Roman"/>
              </a:rPr>
              <a:t>Третья Всероссийская научно-методическая конференция </a:t>
            </a:r>
            <a:br>
              <a:rPr lang="ru-RU" sz="1400" dirty="0">
                <a:solidFill>
                  <a:srgbClr val="0070C0"/>
                </a:solidFill>
                <a:ea typeface="Times New Roman"/>
                <a:cs typeface="Times New Roman"/>
              </a:rPr>
            </a:br>
            <a:r>
              <a:rPr lang="ru-RU" sz="1400" dirty="0">
                <a:solidFill>
                  <a:srgbClr val="0070C0"/>
                </a:solidFill>
                <a:ea typeface="Times New Roman"/>
                <a:cs typeface="Times New Roman"/>
              </a:rPr>
              <a:t>"Практика применения современных образовательных технологий в процессе реализации ФГОС"</a:t>
            </a:r>
            <a:endParaRPr lang="ru-RU" sz="1400" dirty="0">
              <a:ea typeface="Calibri"/>
              <a:cs typeface="Times New Roman"/>
            </a:endParaRPr>
          </a:p>
          <a:p>
            <a:pPr algn="ctr"/>
            <a:r>
              <a:rPr lang="ru-RU" sz="1400" dirty="0">
                <a:solidFill>
                  <a:srgbClr val="0070C0"/>
                </a:solidFill>
                <a:ea typeface="Times New Roman"/>
                <a:cs typeface="Times New Roman"/>
              </a:rPr>
              <a:t>январь - февраль 2018 г.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882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 smtClean="0"/>
              <a:t>	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Приточная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вентиляция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механическим побуждением  движения воздуха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(рис.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а) бывает сосредоточенная  и  рассредоточенная. </a:t>
            </a:r>
          </a:p>
        </p:txBody>
      </p:sp>
      <p:pic>
        <p:nvPicPr>
          <p:cNvPr id="4" name="Picture 2" descr="9518E4DB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29" r="52240" b="73632"/>
          <a:stretch/>
        </p:blipFill>
        <p:spPr bwMode="auto">
          <a:xfrm>
            <a:off x="467544" y="3068960"/>
            <a:ext cx="7825839" cy="259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52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животноводческих помещениях скапливается большое количество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вредных газов и паров, влаги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тепла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широко применяют 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приточно-вытяжную вентиляцию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представляющую собой комбинацию приточной и вытяжной вентиляции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(рис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9518E4DB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49" r="50622" b="2442"/>
          <a:stretch/>
        </p:blipFill>
        <p:spPr bwMode="auto">
          <a:xfrm>
            <a:off x="1475656" y="3326130"/>
            <a:ext cx="5944314" cy="323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5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507288" cy="1158240"/>
          </a:xfrm>
        </p:spPr>
        <p:txBody>
          <a:bodyPr>
            <a:norm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Оборудование для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 вентиляции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Выделяют три основные группы (категории):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воздушного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потока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все устройства, в которых есть вентилятор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Обработка воздуха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(фильтры, воздухонагреватели, увлажнители, воздухоохладители).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Распределение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воздушного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потока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воздухоотводы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запорные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регулирующие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устройства, воздухораспределители).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21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44824"/>
            <a:ext cx="8280920" cy="475252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ОИ1 : </a:t>
            </a:r>
          </a:p>
          <a:p>
            <a:pPr marL="107473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Отопление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вентиляция и кондиционирование воздуха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Ю.Д.Сибикин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М: «Академия», 2013г.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стр.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92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94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28320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800" dirty="0" smtClean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Вентиляция</a:t>
            </a:r>
            <a:r>
              <a:rPr lang="ru-RU" sz="2800" dirty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это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регулируемый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воздухообмен.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этом существенное отличие вентиляции от кондиционирования - кондиционирование увеличивает качество воздуха за счет обработки воздуха, а вентиляция - за счет его смены в помещении.</a:t>
            </a:r>
          </a:p>
          <a:p>
            <a:pPr marL="0" indent="0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Система </a:t>
            </a:r>
            <a:r>
              <a:rPr lang="ru-RU" sz="2800" dirty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вентиляции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- это комплекс агрегатов и устройств, создающих регулируемый воздухообмен в помещении.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463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4"/>
            <a:ext cx="7848872" cy="4968552"/>
          </a:xfrm>
        </p:spPr>
        <p:txBody>
          <a:bodyPr>
            <a:noAutofit/>
          </a:bodyPr>
          <a:lstStyle/>
          <a:p>
            <a:pPr marL="0" indent="720725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Для обеспечения нормального микроклимата и чистоты воздуха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животноводческих помещений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оборудуют вентиляцией в соответствии 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требованиями санитарных правил: </a:t>
            </a:r>
          </a:p>
          <a:p>
            <a:pPr marL="0" indent="720725">
              <a:buNone/>
            </a:pPr>
            <a:r>
              <a:rPr lang="ru-RU" sz="3600" dirty="0" smtClean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 4542-87</a:t>
            </a:r>
            <a:endParaRPr lang="ru-RU" sz="3600" dirty="0">
              <a:solidFill>
                <a:srgbClr val="C44B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algn="ctr" fontAlgn="ctr">
              <a:spcBef>
                <a:spcPts val="0"/>
              </a:spcBef>
            </a:pPr>
            <a:r>
              <a:rPr lang="ru-RU" sz="3600" dirty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систем </a:t>
            </a:r>
            <a:r>
              <a:rPr lang="ru-RU" sz="3600" dirty="0" smtClean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вентиляции</a:t>
            </a:r>
            <a:endParaRPr lang="ru-RU" sz="3600" dirty="0">
              <a:solidFill>
                <a:srgbClr val="C44B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292934"/>
                </a:solidFill>
              </a:rPr>
              <a:t>По </a:t>
            </a:r>
            <a:r>
              <a:rPr lang="ru-RU" i="1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способу создания давления </a:t>
            </a:r>
            <a:r>
              <a:rPr lang="ru-RU" dirty="0">
                <a:solidFill>
                  <a:srgbClr val="292934"/>
                </a:solidFill>
              </a:rPr>
              <a:t>для перемещения воздуха: </a:t>
            </a:r>
            <a:br>
              <a:rPr lang="ru-RU" dirty="0">
                <a:solidFill>
                  <a:srgbClr val="292934"/>
                </a:solidFill>
              </a:rPr>
            </a:br>
            <a:r>
              <a:rPr lang="ru-RU" dirty="0">
                <a:solidFill>
                  <a:srgbClr val="292934"/>
                </a:solidFill>
              </a:rPr>
              <a:t>- с естественным побуждением,</a:t>
            </a:r>
            <a:br>
              <a:rPr lang="ru-RU" dirty="0">
                <a:solidFill>
                  <a:srgbClr val="292934"/>
                </a:solidFill>
              </a:rPr>
            </a:br>
            <a:r>
              <a:rPr lang="ru-RU" dirty="0">
                <a:solidFill>
                  <a:srgbClr val="292934"/>
                </a:solidFill>
              </a:rPr>
              <a:t>- с искусственным (механическим) побуждением</a:t>
            </a:r>
            <a:r>
              <a:rPr lang="ru-RU" dirty="0" smtClean="0">
                <a:solidFill>
                  <a:srgbClr val="292934"/>
                </a:solidFill>
              </a:rPr>
              <a:t>.</a:t>
            </a:r>
          </a:p>
          <a:p>
            <a:r>
              <a:rPr lang="ru-RU" dirty="0" smtClean="0">
                <a:solidFill>
                  <a:srgbClr val="292934"/>
                </a:solidFill>
              </a:rPr>
              <a:t>По </a:t>
            </a:r>
            <a:r>
              <a:rPr lang="ru-RU" i="1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назначению</a:t>
            </a:r>
            <a:r>
              <a:rPr lang="ru-RU" dirty="0">
                <a:solidFill>
                  <a:srgbClr val="292934"/>
                </a:solidFill>
              </a:rPr>
              <a:t>: </a:t>
            </a:r>
            <a:br>
              <a:rPr lang="ru-RU" dirty="0">
                <a:solidFill>
                  <a:srgbClr val="292934"/>
                </a:solidFill>
              </a:rPr>
            </a:br>
            <a:r>
              <a:rPr lang="ru-RU" dirty="0">
                <a:solidFill>
                  <a:srgbClr val="292934"/>
                </a:solidFill>
              </a:rPr>
              <a:t>- приточные,</a:t>
            </a:r>
            <a:br>
              <a:rPr lang="ru-RU" dirty="0">
                <a:solidFill>
                  <a:srgbClr val="292934"/>
                </a:solidFill>
              </a:rPr>
            </a:br>
            <a:r>
              <a:rPr lang="ru-RU" dirty="0">
                <a:solidFill>
                  <a:srgbClr val="292934"/>
                </a:solidFill>
              </a:rPr>
              <a:t>- вытяжные</a:t>
            </a:r>
            <a:r>
              <a:rPr lang="ru-RU" dirty="0" smtClean="0">
                <a:solidFill>
                  <a:srgbClr val="292934"/>
                </a:solidFill>
              </a:rPr>
              <a:t>.</a:t>
            </a:r>
          </a:p>
          <a:p>
            <a:r>
              <a:rPr lang="ru-RU" dirty="0" smtClean="0">
                <a:solidFill>
                  <a:srgbClr val="292934"/>
                </a:solidFill>
              </a:rPr>
              <a:t>По </a:t>
            </a:r>
            <a:r>
              <a:rPr lang="ru-RU" i="1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зоне обслуживания</a:t>
            </a:r>
            <a:r>
              <a:rPr lang="ru-RU" dirty="0">
                <a:solidFill>
                  <a:srgbClr val="292934"/>
                </a:solidFill>
              </a:rPr>
              <a:t>: </a:t>
            </a:r>
            <a:br>
              <a:rPr lang="ru-RU" dirty="0">
                <a:solidFill>
                  <a:srgbClr val="292934"/>
                </a:solidFill>
              </a:rPr>
            </a:br>
            <a:r>
              <a:rPr lang="ru-RU" dirty="0" smtClean="0">
                <a:solidFill>
                  <a:srgbClr val="292934"/>
                </a:solidFill>
              </a:rPr>
              <a:t>- местные</a:t>
            </a:r>
            <a:r>
              <a:rPr lang="ru-RU" dirty="0">
                <a:solidFill>
                  <a:srgbClr val="292934"/>
                </a:solidFill>
              </a:rPr>
              <a:t>,</a:t>
            </a:r>
            <a:br>
              <a:rPr lang="ru-RU" dirty="0">
                <a:solidFill>
                  <a:srgbClr val="292934"/>
                </a:solidFill>
              </a:rPr>
            </a:br>
            <a:r>
              <a:rPr lang="ru-RU" dirty="0" smtClean="0">
                <a:solidFill>
                  <a:srgbClr val="292934"/>
                </a:solidFill>
              </a:rPr>
              <a:t>- </a:t>
            </a:r>
            <a:r>
              <a:rPr lang="ru-RU" dirty="0" err="1" smtClean="0">
                <a:solidFill>
                  <a:srgbClr val="292934"/>
                </a:solidFill>
              </a:rPr>
              <a:t>общеобменнные</a:t>
            </a:r>
            <a:r>
              <a:rPr lang="ru-RU" dirty="0" smtClean="0">
                <a:solidFill>
                  <a:srgbClr val="292934"/>
                </a:solidFill>
              </a:rPr>
              <a:t>.</a:t>
            </a:r>
          </a:p>
          <a:p>
            <a:r>
              <a:rPr lang="ru-RU" dirty="0" smtClean="0">
                <a:solidFill>
                  <a:srgbClr val="292934"/>
                </a:solidFill>
              </a:rPr>
              <a:t>По </a:t>
            </a:r>
            <a:r>
              <a:rPr lang="ru-RU" i="1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конструктивному исполнению</a:t>
            </a:r>
            <a:r>
              <a:rPr lang="ru-RU" dirty="0">
                <a:solidFill>
                  <a:srgbClr val="292934"/>
                </a:solidFill>
              </a:rPr>
              <a:t>: </a:t>
            </a:r>
            <a:endParaRPr lang="ru-RU" dirty="0" smtClean="0">
              <a:solidFill>
                <a:srgbClr val="292934"/>
              </a:solidFill>
            </a:endParaRPr>
          </a:p>
          <a:p>
            <a:pPr marL="0" indent="182563">
              <a:buNone/>
            </a:pPr>
            <a:r>
              <a:rPr lang="ru-RU" dirty="0" smtClean="0">
                <a:solidFill>
                  <a:srgbClr val="292934"/>
                </a:solidFill>
              </a:rPr>
              <a:t>- канальные</a:t>
            </a:r>
            <a:r>
              <a:rPr lang="ru-RU" dirty="0">
                <a:solidFill>
                  <a:srgbClr val="292934"/>
                </a:solidFill>
              </a:rPr>
              <a:t>,</a:t>
            </a:r>
            <a:br>
              <a:rPr lang="ru-RU" dirty="0">
                <a:solidFill>
                  <a:srgbClr val="292934"/>
                </a:solidFill>
              </a:rPr>
            </a:br>
            <a:r>
              <a:rPr lang="ru-RU" dirty="0" smtClean="0">
                <a:solidFill>
                  <a:srgbClr val="292934"/>
                </a:solidFill>
              </a:rPr>
              <a:t>  - </a:t>
            </a:r>
            <a:r>
              <a:rPr lang="ru-RU" dirty="0" err="1" smtClean="0">
                <a:solidFill>
                  <a:srgbClr val="292934"/>
                </a:solidFill>
              </a:rPr>
              <a:t>бесканальные</a:t>
            </a:r>
            <a:r>
              <a:rPr lang="ru-RU" dirty="0">
                <a:solidFill>
                  <a:srgbClr val="292934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8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21401"/>
            <a:ext cx="8435280" cy="159945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Естественная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вентиляция создает необходимый воздухообмен за счет разности плотностей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воздуха.</a:t>
            </a:r>
            <a:endParaRPr lang="ru-RU" sz="32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661248"/>
            <a:ext cx="8229600" cy="11037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Движение воздушных потоков при естественной вентиляции здания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9BEC71C8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93"/>
          <a:stretch/>
        </p:blipFill>
        <p:spPr bwMode="auto">
          <a:xfrm>
            <a:off x="1907704" y="1988840"/>
            <a:ext cx="4459252" cy="33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89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784976" cy="3672408"/>
          </a:xfrm>
        </p:spPr>
        <p:txBody>
          <a:bodyPr>
            <a:norm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Принудительная (механическая)  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вентиляция обеспечивает поддержание постоянного воздухообмена, который осуществляется с помощью механических вентиляторов, воздуховодов и воздухораспределителей</a:t>
            </a:r>
          </a:p>
        </p:txBody>
      </p:sp>
    </p:spTree>
    <p:extLst>
      <p:ext uri="{BB962C8B-B14F-4D97-AF65-F5344CB8AC3E}">
        <p14:creationId xmlns:p14="http://schemas.microsoft.com/office/powerpoint/2010/main" val="38091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9518E4DB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29" r="50622" b="2441"/>
          <a:stretch/>
        </p:blipFill>
        <p:spPr bwMode="auto">
          <a:xfrm>
            <a:off x="2486080" y="363415"/>
            <a:ext cx="4731931" cy="530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5661248"/>
            <a:ext cx="8445624" cy="110378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Схемы механической вентиляции: </a:t>
            </a:r>
          </a:p>
          <a:p>
            <a:pPr marL="0" indent="0" algn="ctr">
              <a:buNone/>
            </a:pPr>
            <a:r>
              <a:rPr lang="ru-RU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приточной; </a:t>
            </a:r>
            <a:r>
              <a:rPr lang="ru-RU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вытяжной; </a:t>
            </a:r>
            <a:r>
              <a:rPr lang="ru-RU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приточно-вытяжной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08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507288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800" dirty="0" err="1" smtClean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Общеобменная</a:t>
            </a:r>
            <a:r>
              <a:rPr lang="ru-RU" sz="2800" dirty="0" smtClean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C44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вентиляция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основана на разбавлении выделяющихся в помещении вредных веществ, теплоты и пара чистым воздухом до допускаемых норм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общеобменной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вентиляции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животноводческих помещений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(с постоянным пребыванием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животных)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без естественного проветривания следует предусматривать не менее чем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двумя приточными или двумя вытяжными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вентиляторами, каждый из которых обеспечивает 50% требуемого воздухообмена.</a:t>
            </a:r>
          </a:p>
        </p:txBody>
      </p:sp>
    </p:spTree>
    <p:extLst>
      <p:ext uri="{BB962C8B-B14F-4D97-AF65-F5344CB8AC3E}">
        <p14:creationId xmlns:p14="http://schemas.microsoft.com/office/powerpoint/2010/main" val="200900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/>
              <a:t>	</a:t>
            </a:r>
            <a:r>
              <a:rPr lang="ru-RU" sz="2800" dirty="0" smtClean="0">
                <a:solidFill>
                  <a:srgbClr val="C44B2A"/>
                </a:solidFill>
                <a:latin typeface="Times New Roman" pitchFamily="18" charset="0"/>
                <a:cs typeface="Times New Roman" pitchFamily="18" charset="0"/>
              </a:rPr>
              <a:t>Местная </a:t>
            </a:r>
            <a:r>
              <a:rPr lang="ru-RU" sz="2800" dirty="0">
                <a:solidFill>
                  <a:srgbClr val="C44B2A"/>
                </a:solidFill>
                <a:latin typeface="Times New Roman" pitchFamily="18" charset="0"/>
                <a:cs typeface="Times New Roman" pitchFamily="18" charset="0"/>
              </a:rPr>
              <a:t>вентиляция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вентиляцию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определенной зоны помещения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она может быть приточной либо вытяжной.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Приточная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вентиляция улучшает микроклимат в ограниченной зоне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помещения.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Вытяжная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удаляет вредные загрязнения непосредственно в месте 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16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</TotalTime>
  <Words>176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Виды систем вентиляции</vt:lpstr>
      <vt:lpstr>Естественная  вентиляция создает необходимый воздухообмен за счет разности плотностей воздуха.</vt:lpstr>
      <vt:lpstr>Принудительная (механическая)  вентиляция обеспечивает поддержание постоянного воздухообмена, который осуществляется с помощью механических вентиляторов, воздуховодов и воздухораспределителей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Оборудование для систем вентиляции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№5</dc:title>
  <dc:creator>koba</dc:creator>
  <cp:lastModifiedBy>Венера Узбековна</cp:lastModifiedBy>
  <cp:revision>72</cp:revision>
  <dcterms:created xsi:type="dcterms:W3CDTF">2015-09-08T16:35:21Z</dcterms:created>
  <dcterms:modified xsi:type="dcterms:W3CDTF">2018-02-28T13:13:43Z</dcterms:modified>
</cp:coreProperties>
</file>