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1" r:id="rId4"/>
    <p:sldId id="267" r:id="rId5"/>
    <p:sldId id="263" r:id="rId6"/>
    <p:sldId id="262" r:id="rId7"/>
    <p:sldId id="259" r:id="rId8"/>
    <p:sldId id="270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0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AB0C-9421-4A6F-ADD4-B156F2C99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8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A439-D122-40B5-B1AE-1269EEB28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2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0AD8-EFAA-4F9C-A911-551DE2A19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3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3FCB-76E8-44C5-BC36-57A427733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75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E9ABE-189E-425C-80F4-759F2F1E9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37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2FF26-1B00-42E5-B850-7F9A46320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48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0ADB6-82EA-4E02-81EE-486733E47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9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C783E-2090-4B65-8EB0-7CEEC5167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9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440F-A2B8-484C-83B3-4AB2B1EF82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166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7E72B-802E-4CF1-B968-9BE70D711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83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700F-10C7-4012-BBE2-5C5DF7143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10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66180E-5B27-4B99-8C8A-0BC2221BD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c2915f632e999b776655fa1c197a133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" y="705728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Урок ИЗО в 3 классе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2954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РИТМ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29000" y="3069447"/>
            <a:ext cx="5257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/>
              <a:t>Скорик Елена Александровна</a:t>
            </a:r>
          </a:p>
          <a:p>
            <a:pPr>
              <a:lnSpc>
                <a:spcPct val="130000"/>
              </a:lnSpc>
            </a:pPr>
            <a:r>
              <a:rPr lang="ru-RU" sz="2000" b="1" dirty="0"/>
              <a:t>учитель изобразительного искусства </a:t>
            </a:r>
            <a:r>
              <a:rPr lang="ru-RU" sz="2000" b="1" dirty="0" smtClean="0"/>
              <a:t>Государственное </a:t>
            </a:r>
            <a:r>
              <a:rPr lang="ru-RU" sz="2000" b="1" dirty="0"/>
              <a:t>бюджетное общеобразовательное учреждение</a:t>
            </a:r>
          </a:p>
          <a:p>
            <a:pPr>
              <a:lnSpc>
                <a:spcPct val="130000"/>
              </a:lnSpc>
            </a:pPr>
            <a:r>
              <a:rPr lang="ru-RU" sz="2000" b="1" dirty="0"/>
              <a:t>города Москвы «Школа № 109»</a:t>
            </a:r>
          </a:p>
          <a:p>
            <a:pPr>
              <a:lnSpc>
                <a:spcPct val="130000"/>
              </a:lnSpc>
            </a:pPr>
            <a:r>
              <a:rPr lang="ru-RU" sz="2000" b="1" dirty="0"/>
              <a:t>г. Москва</a:t>
            </a:r>
            <a:endParaRPr lang="ru-RU" sz="2000" b="1" dirty="0"/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293" y="228600"/>
            <a:ext cx="6020435" cy="30861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5300" y="5693998"/>
            <a:ext cx="83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VI Всероссийская научно-методическая конференция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  <a:tabLst>
                <a:tab pos="3060065" algn="ctr"/>
                <a:tab pos="5294630" algn="l"/>
              </a:tabLs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	"Педагогические технологии и мастерство учителя"	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ноябрь – декабрь  2017 года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28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ткрытые уроки\Урок Ритм\Кроссворд для урока Рит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22225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477000" y="3455988"/>
            <a:ext cx="2514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(природа)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4491038" y="3962400"/>
            <a:ext cx="26717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(стихотворение)</a:t>
            </a:r>
          </a:p>
        </p:txBody>
      </p:sp>
      <p:sp>
        <p:nvSpPr>
          <p:cNvPr id="2053" name="TextBox 3"/>
          <p:cNvSpPr txBox="1">
            <a:spLocks noChangeArrowheads="1"/>
          </p:cNvSpPr>
          <p:nvPr/>
        </p:nvSpPr>
        <p:spPr bwMode="auto">
          <a:xfrm>
            <a:off x="5943600" y="4394200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(танец)</a:t>
            </a: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4419600" y="4876800"/>
            <a:ext cx="1681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(музыка)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4038600" y="5849938"/>
            <a:ext cx="1985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(ритм)</a:t>
            </a: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6870700" y="80963"/>
            <a:ext cx="182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Слайд 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20725" y="3810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</a:rPr>
              <a:t>Ритм – это чередование каких-либо элементов с определённой последовательностью.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33400" y="1590675"/>
            <a:ext cx="61595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Природные ритмы</a:t>
            </a:r>
          </a:p>
          <a:p>
            <a:pPr eaLnBrk="1" hangingPunct="1"/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(времена года)</a:t>
            </a: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Биологические ритмы человека</a:t>
            </a:r>
          </a:p>
          <a:p>
            <a:pPr eaLnBrk="1" hangingPunct="1"/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(сон и бодрствование)</a:t>
            </a: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000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Социальные ритмы</a:t>
            </a:r>
          </a:p>
          <a:p>
            <a:pPr eaLnBrk="1" hangingPunct="1"/>
            <a:r>
              <a:rPr lang="ru-RU" sz="20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(занятие и отдых)</a:t>
            </a:r>
            <a:endParaRPr lang="ru-RU" sz="200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19812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29200"/>
            <a:ext cx="190500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:\Users\User\Desktop\derev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30338"/>
            <a:ext cx="23320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C:\Users\User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62288"/>
            <a:ext cx="2255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7848600" y="15875"/>
            <a:ext cx="106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Слайд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01763"/>
            <a:ext cx="7750175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582613" y="4572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Стихотворный ритм – ритм ударных и безударных гласных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(последовательность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1:1)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7467600" y="762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/>
              <a:t>     Слайд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Открытые уроки\Урок Ритм\Музыкальный ритм   Старинная детская песен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524000"/>
            <a:ext cx="830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838200" y="581025"/>
            <a:ext cx="73152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Музыкальный ритм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(последовательность тактов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1:1)</a:t>
            </a:r>
          </a:p>
          <a:p>
            <a:pPr algn="ctr" eaLnBrk="1" hangingPunct="1"/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800" b="1" dirty="0"/>
          </a:p>
          <a:p>
            <a:pPr eaLnBrk="1" hangingPunct="1"/>
            <a:endParaRPr lang="ru-RU" sz="2000" dirty="0"/>
          </a:p>
          <a:p>
            <a:pPr algn="ctr" eaLnBrk="1" hangingPunct="1"/>
            <a:r>
              <a:rPr lang="ru-RU" sz="2000" dirty="0"/>
              <a:t>Старинная детская песенка</a:t>
            </a: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8001000" y="84138"/>
            <a:ext cx="121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Слайд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Ритм в изобразительном искусстве – 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 </a:t>
            </a:r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2133600"/>
            <a:ext cx="8534400" cy="426720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 marL="0" indent="0">
              <a:buFontTx/>
              <a:buNone/>
              <a:defRPr/>
            </a:pPr>
            <a:r>
              <a:rPr lang="ru-RU" sz="4800" dirty="0" smtClean="0"/>
              <a:t>                                </a:t>
            </a:r>
            <a:endParaRPr lang="ru-RU" sz="4800" dirty="0"/>
          </a:p>
          <a:p>
            <a:pPr marL="0" indent="0">
              <a:buFontTx/>
              <a:buNone/>
              <a:defRPr/>
            </a:pPr>
            <a:r>
              <a:rPr lang="ru-RU" sz="4800" dirty="0" smtClean="0"/>
              <a:t>                                 </a:t>
            </a:r>
          </a:p>
        </p:txBody>
      </p:sp>
      <p:pic>
        <p:nvPicPr>
          <p:cNvPr id="6148" name="Picture 3" descr="C:\Users\User\Desktop\dsc05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2275"/>
            <a:ext cx="563880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6019800" y="198120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Последовательностьузоров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1:1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7848600" y="130175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dirty="0"/>
              <a:t>Слайд 5</a:t>
            </a:r>
          </a:p>
        </p:txBody>
      </p:sp>
      <p:pic>
        <p:nvPicPr>
          <p:cNvPr id="6151" name="Picture 7" descr="C:\Users\Пользователь\Desktop\herbaceous_border_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579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6019800" y="42672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Последовательность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узоров </a:t>
            </a:r>
          </a:p>
          <a:p>
            <a:pPr algn="ctr"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2:1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49726" y="609600"/>
            <a:ext cx="4419600" cy="19812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/>
                </a:solidFill>
              </a:rPr>
              <a:t>  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Танцевальные ритмы  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Хоровод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Хоров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276600"/>
            <a:ext cx="6777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Хоровод с двумя круг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4" y="609600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iCAYXAB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0794"/>
            <a:ext cx="1989406" cy="198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82296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0" y="20949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Слайд 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9111" y="68757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Слайд 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esktop\Детские музыкальные инструмент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38480"/>
            <a:ext cx="7582486" cy="46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287" y="332879"/>
            <a:ext cx="6737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Детские музыкальные инструменты для перевода изобразительных ритмов в музыкальные.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2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a58163f8f18fe8e45c82eca7bd8d1db52b74d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140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Ритм в изобразительном искусстве – орнаменты  </vt:lpstr>
      <vt:lpstr>  Танцевальные ритмы    Хоровод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Bosss</dc:creator>
  <cp:lastModifiedBy>Венера Узбековна</cp:lastModifiedBy>
  <cp:revision>101</cp:revision>
  <cp:lastPrinted>1601-01-01T00:00:00Z</cp:lastPrinted>
  <dcterms:created xsi:type="dcterms:W3CDTF">2013-12-01T19:33:50Z</dcterms:created>
  <dcterms:modified xsi:type="dcterms:W3CDTF">2017-11-29T05:25:38Z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