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60" r:id="rId3"/>
    <p:sldId id="261" r:id="rId4"/>
    <p:sldId id="262" r:id="rId5"/>
    <p:sldId id="264" r:id="rId6"/>
    <p:sldId id="265" r:id="rId7"/>
    <p:sldId id="266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1" r:id="rId17"/>
    <p:sldId id="28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FF99"/>
    <a:srgbClr val="FFFFCC"/>
    <a:srgbClr val="FFCC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12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6A8198-B0C4-4EC7-AC14-99E81A83EFA4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18A80F-6947-498B-8C75-3361D0991B72}">
      <dgm:prSet phldrT="[Текст]"/>
      <dgm:spPr/>
      <dgm:t>
        <a:bodyPr/>
        <a:lstStyle/>
        <a:p>
          <a:r>
            <a:rPr lang="ru-RU" b="1" dirty="0" smtClean="0"/>
            <a:t>Диагностический</a:t>
          </a:r>
          <a:endParaRPr lang="ru-RU" b="1" dirty="0"/>
        </a:p>
      </dgm:t>
    </dgm:pt>
    <dgm:pt modelId="{D462A47E-2856-493D-BE71-EAEF4D2967DB}" type="parTrans" cxnId="{E4ADAD30-4536-4D9E-8AD0-A3CC0E4DBBF1}">
      <dgm:prSet/>
      <dgm:spPr/>
      <dgm:t>
        <a:bodyPr/>
        <a:lstStyle/>
        <a:p>
          <a:endParaRPr lang="ru-RU"/>
        </a:p>
      </dgm:t>
    </dgm:pt>
    <dgm:pt modelId="{93D05E34-6BBA-4C64-AE2B-5ABCE1A3133B}" type="sibTrans" cxnId="{E4ADAD30-4536-4D9E-8AD0-A3CC0E4DBBF1}">
      <dgm:prSet/>
      <dgm:spPr/>
      <dgm:t>
        <a:bodyPr/>
        <a:lstStyle/>
        <a:p>
          <a:endParaRPr lang="ru-RU"/>
        </a:p>
      </dgm:t>
    </dgm:pt>
    <dgm:pt modelId="{84FBD47C-6155-474E-9DDC-DCD6A412F62C}">
      <dgm:prSet phldrT="[Текст]"/>
      <dgm:spPr/>
      <dgm:t>
        <a:bodyPr/>
        <a:lstStyle/>
        <a:p>
          <a:r>
            <a:rPr lang="ru-RU" b="1" dirty="0" smtClean="0"/>
            <a:t>Мотивационно - образовательный</a:t>
          </a:r>
          <a:endParaRPr lang="ru-RU" b="1" dirty="0"/>
        </a:p>
      </dgm:t>
    </dgm:pt>
    <dgm:pt modelId="{4D2C4695-2089-4915-B043-D707B62E3C93}" type="parTrans" cxnId="{3011F960-2962-49E0-A136-058F6C140A91}">
      <dgm:prSet/>
      <dgm:spPr/>
      <dgm:t>
        <a:bodyPr/>
        <a:lstStyle/>
        <a:p>
          <a:endParaRPr lang="ru-RU"/>
        </a:p>
      </dgm:t>
    </dgm:pt>
    <dgm:pt modelId="{1DE1EDC9-7DDC-4C3E-8986-5066AC3BA45D}" type="sibTrans" cxnId="{3011F960-2962-49E0-A136-058F6C140A91}">
      <dgm:prSet/>
      <dgm:spPr/>
      <dgm:t>
        <a:bodyPr/>
        <a:lstStyle/>
        <a:p>
          <a:endParaRPr lang="ru-RU"/>
        </a:p>
      </dgm:t>
    </dgm:pt>
    <dgm:pt modelId="{432857A2-67BF-4672-A379-5051CFE5BE49}">
      <dgm:prSet phldrT="[Текст]"/>
      <dgm:spPr/>
      <dgm:t>
        <a:bodyPr/>
        <a:lstStyle/>
        <a:p>
          <a:r>
            <a:rPr lang="ru-RU" b="1" dirty="0" smtClean="0"/>
            <a:t>Проектировочный</a:t>
          </a:r>
          <a:endParaRPr lang="ru-RU" b="1" dirty="0"/>
        </a:p>
      </dgm:t>
    </dgm:pt>
    <dgm:pt modelId="{68FB5411-4B47-4E67-B9AC-592C5B4C8196}" type="parTrans" cxnId="{644DF4C2-0ADA-4EA0-A4FD-ABE386D29501}">
      <dgm:prSet/>
      <dgm:spPr/>
      <dgm:t>
        <a:bodyPr/>
        <a:lstStyle/>
        <a:p>
          <a:endParaRPr lang="ru-RU"/>
        </a:p>
      </dgm:t>
    </dgm:pt>
    <dgm:pt modelId="{020221B5-838D-45F1-9F1E-F71ABB324264}" type="sibTrans" cxnId="{644DF4C2-0ADA-4EA0-A4FD-ABE386D29501}">
      <dgm:prSet/>
      <dgm:spPr/>
      <dgm:t>
        <a:bodyPr/>
        <a:lstStyle/>
        <a:p>
          <a:endParaRPr lang="ru-RU"/>
        </a:p>
      </dgm:t>
    </dgm:pt>
    <dgm:pt modelId="{938B7447-1FBA-4D41-9FD8-C2C56DCB3062}">
      <dgm:prSet phldrT="[Текст]"/>
      <dgm:spPr/>
      <dgm:t>
        <a:bodyPr/>
        <a:lstStyle/>
        <a:p>
          <a:r>
            <a:rPr lang="ru-RU" b="1" dirty="0" smtClean="0"/>
            <a:t>Содержательно- практический</a:t>
          </a:r>
          <a:endParaRPr lang="ru-RU" b="1" dirty="0"/>
        </a:p>
      </dgm:t>
    </dgm:pt>
    <dgm:pt modelId="{899CCEB8-E91C-4C4E-BBB1-072231479E78}" type="parTrans" cxnId="{A217E89D-C9F6-48E6-91F2-72C21E5291BA}">
      <dgm:prSet/>
      <dgm:spPr/>
      <dgm:t>
        <a:bodyPr/>
        <a:lstStyle/>
        <a:p>
          <a:endParaRPr lang="ru-RU"/>
        </a:p>
      </dgm:t>
    </dgm:pt>
    <dgm:pt modelId="{BD1B02F2-B2D1-4C52-9735-8AD02DAC1D68}" type="sibTrans" cxnId="{A217E89D-C9F6-48E6-91F2-72C21E5291BA}">
      <dgm:prSet/>
      <dgm:spPr/>
      <dgm:t>
        <a:bodyPr/>
        <a:lstStyle/>
        <a:p>
          <a:endParaRPr lang="ru-RU"/>
        </a:p>
      </dgm:t>
    </dgm:pt>
    <dgm:pt modelId="{9199BAAD-08D8-48F2-AFCC-E1B8BAAEE4FD}">
      <dgm:prSet phldrT="[Текст]"/>
      <dgm:spPr/>
      <dgm:t>
        <a:bodyPr/>
        <a:lstStyle/>
        <a:p>
          <a:r>
            <a:rPr lang="ru-RU" b="1" dirty="0" smtClean="0"/>
            <a:t>Оценочно - рефлексивный</a:t>
          </a:r>
          <a:endParaRPr lang="ru-RU" b="1" dirty="0"/>
        </a:p>
      </dgm:t>
    </dgm:pt>
    <dgm:pt modelId="{11A18560-E49F-4B9A-A0D4-DEC10DAB17D5}" type="parTrans" cxnId="{727A0D88-C4C2-472C-A08D-07BB24A03C4D}">
      <dgm:prSet/>
      <dgm:spPr/>
      <dgm:t>
        <a:bodyPr/>
        <a:lstStyle/>
        <a:p>
          <a:endParaRPr lang="ru-RU"/>
        </a:p>
      </dgm:t>
    </dgm:pt>
    <dgm:pt modelId="{352324B5-6A56-46CE-B286-218E4F928900}" type="sibTrans" cxnId="{727A0D88-C4C2-472C-A08D-07BB24A03C4D}">
      <dgm:prSet/>
      <dgm:spPr/>
      <dgm:t>
        <a:bodyPr/>
        <a:lstStyle/>
        <a:p>
          <a:endParaRPr lang="ru-RU"/>
        </a:p>
      </dgm:t>
    </dgm:pt>
    <dgm:pt modelId="{A12132A7-626A-47A2-AD57-91A6E339A9DF}" type="pres">
      <dgm:prSet presAssocID="{7B6A8198-B0C4-4EC7-AC14-99E81A83EFA4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49E21771-08DD-4325-928B-945787ADC4DE}" type="pres">
      <dgm:prSet presAssocID="{7B6A8198-B0C4-4EC7-AC14-99E81A83EFA4}" presName="pyramid" presStyleLbl="node1" presStyleIdx="0" presStyleCnt="1" custScaleX="156248"/>
      <dgm:spPr/>
    </dgm:pt>
    <dgm:pt modelId="{8987F35F-9188-4462-9927-DD32A3D5267B}" type="pres">
      <dgm:prSet presAssocID="{7B6A8198-B0C4-4EC7-AC14-99E81A83EFA4}" presName="theList" presStyleCnt="0"/>
      <dgm:spPr/>
    </dgm:pt>
    <dgm:pt modelId="{41BD61AB-5BA4-413D-AFFA-3027112D2D91}" type="pres">
      <dgm:prSet presAssocID="{F518A80F-6947-498B-8C75-3361D0991B72}" presName="aNode" presStyleLbl="fgAcc1" presStyleIdx="0" presStyleCnt="5" custScaleX="150639" custScaleY="13585" custLinFactY="19434" custLinFactNeighborX="221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AD2A37-AF2A-48CF-8259-565C5733A8EE}" type="pres">
      <dgm:prSet presAssocID="{F518A80F-6947-498B-8C75-3361D0991B72}" presName="aSpace" presStyleCnt="0"/>
      <dgm:spPr/>
    </dgm:pt>
    <dgm:pt modelId="{6EC15D00-7809-4CCE-9C12-F3B4F872FF16}" type="pres">
      <dgm:prSet presAssocID="{84FBD47C-6155-474E-9DDC-DCD6A412F62C}" presName="aNode" presStyleLbl="fgAcc1" presStyleIdx="1" presStyleCnt="5" custScaleX="153958" custScaleY="12663" custLinFactY="18903" custLinFactNeighborX="154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D77DE3-DB3F-402F-924B-3B21EF66DE2C}" type="pres">
      <dgm:prSet presAssocID="{84FBD47C-6155-474E-9DDC-DCD6A412F62C}" presName="aSpace" presStyleCnt="0"/>
      <dgm:spPr/>
    </dgm:pt>
    <dgm:pt modelId="{F0BE283E-2886-4EE5-8146-BE2A12B7AEFE}" type="pres">
      <dgm:prSet presAssocID="{432857A2-67BF-4672-A379-5051CFE5BE49}" presName="aNode" presStyleLbl="fgAcc1" presStyleIdx="2" presStyleCnt="5" custScaleX="153958" custScaleY="11785" custLinFactY="13819" custLinFactNeighborX="154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E7953E-5198-4940-A537-047FB2FD71D5}" type="pres">
      <dgm:prSet presAssocID="{432857A2-67BF-4672-A379-5051CFE5BE49}" presName="aSpace" presStyleCnt="0"/>
      <dgm:spPr/>
    </dgm:pt>
    <dgm:pt modelId="{D4FB409C-0D73-4547-93ED-6F9AA6F9F43C}" type="pres">
      <dgm:prSet presAssocID="{938B7447-1FBA-4D41-9FD8-C2C56DCB3062}" presName="aNode" presStyleLbl="fgAcc1" presStyleIdx="3" presStyleCnt="5" custScaleX="153958" custScaleY="11785" custLinFactY="11437" custLinFactNeighborX="154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E71431-9C7B-4E8D-9F7F-9FD37473DCD6}" type="pres">
      <dgm:prSet presAssocID="{938B7447-1FBA-4D41-9FD8-C2C56DCB3062}" presName="aSpace" presStyleCnt="0"/>
      <dgm:spPr/>
    </dgm:pt>
    <dgm:pt modelId="{EC4D9099-5597-43D1-9AB9-5600FC14D334}" type="pres">
      <dgm:prSet presAssocID="{9199BAAD-08D8-48F2-AFCC-E1B8BAAEE4FD}" presName="aNode" presStyleLbl="fgAcc1" presStyleIdx="4" presStyleCnt="5" custScaleX="153958" custScaleY="11785" custLinFactY="9056" custLinFactNeighborX="4122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D7AB0C-9AC5-4052-93CE-16908B5B9A20}" type="pres">
      <dgm:prSet presAssocID="{9199BAAD-08D8-48F2-AFCC-E1B8BAAEE4FD}" presName="aSpace" presStyleCnt="0"/>
      <dgm:spPr/>
    </dgm:pt>
  </dgm:ptLst>
  <dgm:cxnLst>
    <dgm:cxn modelId="{3011F960-2962-49E0-A136-058F6C140A91}" srcId="{7B6A8198-B0C4-4EC7-AC14-99E81A83EFA4}" destId="{84FBD47C-6155-474E-9DDC-DCD6A412F62C}" srcOrd="1" destOrd="0" parTransId="{4D2C4695-2089-4915-B043-D707B62E3C93}" sibTransId="{1DE1EDC9-7DDC-4C3E-8986-5066AC3BA45D}"/>
    <dgm:cxn modelId="{388E762F-AE78-497E-A0DD-872F1C3C46A8}" type="presOf" srcId="{432857A2-67BF-4672-A379-5051CFE5BE49}" destId="{F0BE283E-2886-4EE5-8146-BE2A12B7AEFE}" srcOrd="0" destOrd="0" presId="urn:microsoft.com/office/officeart/2005/8/layout/pyramid2"/>
    <dgm:cxn modelId="{1A7C0355-397A-457E-9EE8-0F509C9033F1}" type="presOf" srcId="{938B7447-1FBA-4D41-9FD8-C2C56DCB3062}" destId="{D4FB409C-0D73-4547-93ED-6F9AA6F9F43C}" srcOrd="0" destOrd="0" presId="urn:microsoft.com/office/officeart/2005/8/layout/pyramid2"/>
    <dgm:cxn modelId="{65DED16B-C2DC-4257-8FD4-180D946F6007}" type="presOf" srcId="{84FBD47C-6155-474E-9DDC-DCD6A412F62C}" destId="{6EC15D00-7809-4CCE-9C12-F3B4F872FF16}" srcOrd="0" destOrd="0" presId="urn:microsoft.com/office/officeart/2005/8/layout/pyramid2"/>
    <dgm:cxn modelId="{80F50A5B-4C60-4F1C-B37F-756C29845BCA}" type="presOf" srcId="{7B6A8198-B0C4-4EC7-AC14-99E81A83EFA4}" destId="{A12132A7-626A-47A2-AD57-91A6E339A9DF}" srcOrd="0" destOrd="0" presId="urn:microsoft.com/office/officeart/2005/8/layout/pyramid2"/>
    <dgm:cxn modelId="{727A0D88-C4C2-472C-A08D-07BB24A03C4D}" srcId="{7B6A8198-B0C4-4EC7-AC14-99E81A83EFA4}" destId="{9199BAAD-08D8-48F2-AFCC-E1B8BAAEE4FD}" srcOrd="4" destOrd="0" parTransId="{11A18560-E49F-4B9A-A0D4-DEC10DAB17D5}" sibTransId="{352324B5-6A56-46CE-B286-218E4F928900}"/>
    <dgm:cxn modelId="{644DF4C2-0ADA-4EA0-A4FD-ABE386D29501}" srcId="{7B6A8198-B0C4-4EC7-AC14-99E81A83EFA4}" destId="{432857A2-67BF-4672-A379-5051CFE5BE49}" srcOrd="2" destOrd="0" parTransId="{68FB5411-4B47-4E67-B9AC-592C5B4C8196}" sibTransId="{020221B5-838D-45F1-9F1E-F71ABB324264}"/>
    <dgm:cxn modelId="{E4ADAD30-4536-4D9E-8AD0-A3CC0E4DBBF1}" srcId="{7B6A8198-B0C4-4EC7-AC14-99E81A83EFA4}" destId="{F518A80F-6947-498B-8C75-3361D0991B72}" srcOrd="0" destOrd="0" parTransId="{D462A47E-2856-493D-BE71-EAEF4D2967DB}" sibTransId="{93D05E34-6BBA-4C64-AE2B-5ABCE1A3133B}"/>
    <dgm:cxn modelId="{A02DD5B6-F632-42F8-A5DD-F71003CF2855}" type="presOf" srcId="{9199BAAD-08D8-48F2-AFCC-E1B8BAAEE4FD}" destId="{EC4D9099-5597-43D1-9AB9-5600FC14D334}" srcOrd="0" destOrd="0" presId="urn:microsoft.com/office/officeart/2005/8/layout/pyramid2"/>
    <dgm:cxn modelId="{A217E89D-C9F6-48E6-91F2-72C21E5291BA}" srcId="{7B6A8198-B0C4-4EC7-AC14-99E81A83EFA4}" destId="{938B7447-1FBA-4D41-9FD8-C2C56DCB3062}" srcOrd="3" destOrd="0" parTransId="{899CCEB8-E91C-4C4E-BBB1-072231479E78}" sibTransId="{BD1B02F2-B2D1-4C52-9735-8AD02DAC1D68}"/>
    <dgm:cxn modelId="{0C2725E1-88BC-4C64-BE83-62B68521C183}" type="presOf" srcId="{F518A80F-6947-498B-8C75-3361D0991B72}" destId="{41BD61AB-5BA4-413D-AFFA-3027112D2D91}" srcOrd="0" destOrd="0" presId="urn:microsoft.com/office/officeart/2005/8/layout/pyramid2"/>
    <dgm:cxn modelId="{6E4DAF27-3E4C-4010-BC1B-0CD72DC10BBE}" type="presParOf" srcId="{A12132A7-626A-47A2-AD57-91A6E339A9DF}" destId="{49E21771-08DD-4325-928B-945787ADC4DE}" srcOrd="0" destOrd="0" presId="urn:microsoft.com/office/officeart/2005/8/layout/pyramid2"/>
    <dgm:cxn modelId="{048CF1E1-FED2-4A3C-A09C-E01FED2FBB4A}" type="presParOf" srcId="{A12132A7-626A-47A2-AD57-91A6E339A9DF}" destId="{8987F35F-9188-4462-9927-DD32A3D5267B}" srcOrd="1" destOrd="0" presId="urn:microsoft.com/office/officeart/2005/8/layout/pyramid2"/>
    <dgm:cxn modelId="{AEC6C661-2240-4D37-9E51-1618F784AD8A}" type="presParOf" srcId="{8987F35F-9188-4462-9927-DD32A3D5267B}" destId="{41BD61AB-5BA4-413D-AFFA-3027112D2D91}" srcOrd="0" destOrd="0" presId="urn:microsoft.com/office/officeart/2005/8/layout/pyramid2"/>
    <dgm:cxn modelId="{82AFDF47-8B2D-4BFF-AC79-4A09951748D0}" type="presParOf" srcId="{8987F35F-9188-4462-9927-DD32A3D5267B}" destId="{71AD2A37-AF2A-48CF-8259-565C5733A8EE}" srcOrd="1" destOrd="0" presId="urn:microsoft.com/office/officeart/2005/8/layout/pyramid2"/>
    <dgm:cxn modelId="{FF6BE7DA-2DF1-4CC8-A170-19B03CA0DFC4}" type="presParOf" srcId="{8987F35F-9188-4462-9927-DD32A3D5267B}" destId="{6EC15D00-7809-4CCE-9C12-F3B4F872FF16}" srcOrd="2" destOrd="0" presId="urn:microsoft.com/office/officeart/2005/8/layout/pyramid2"/>
    <dgm:cxn modelId="{AC9CECFA-B965-4743-9AB9-8865A832F652}" type="presParOf" srcId="{8987F35F-9188-4462-9927-DD32A3D5267B}" destId="{49D77DE3-DB3F-402F-924B-3B21EF66DE2C}" srcOrd="3" destOrd="0" presId="urn:microsoft.com/office/officeart/2005/8/layout/pyramid2"/>
    <dgm:cxn modelId="{FCBC1C07-2FA3-47C8-81A2-C2616F98013C}" type="presParOf" srcId="{8987F35F-9188-4462-9927-DD32A3D5267B}" destId="{F0BE283E-2886-4EE5-8146-BE2A12B7AEFE}" srcOrd="4" destOrd="0" presId="urn:microsoft.com/office/officeart/2005/8/layout/pyramid2"/>
    <dgm:cxn modelId="{9AE4809D-8423-4760-8B01-4DFE1E9FCDF4}" type="presParOf" srcId="{8987F35F-9188-4462-9927-DD32A3D5267B}" destId="{7AE7953E-5198-4940-A537-047FB2FD71D5}" srcOrd="5" destOrd="0" presId="urn:microsoft.com/office/officeart/2005/8/layout/pyramid2"/>
    <dgm:cxn modelId="{C695984A-93E9-44AA-BD09-1EB830CA5DFA}" type="presParOf" srcId="{8987F35F-9188-4462-9927-DD32A3D5267B}" destId="{D4FB409C-0D73-4547-93ED-6F9AA6F9F43C}" srcOrd="6" destOrd="0" presId="urn:microsoft.com/office/officeart/2005/8/layout/pyramid2"/>
    <dgm:cxn modelId="{EE41CF30-E4DC-4548-88E8-5B01D7821582}" type="presParOf" srcId="{8987F35F-9188-4462-9927-DD32A3D5267B}" destId="{C5E71431-9C7B-4E8D-9F7F-9FD37473DCD6}" srcOrd="7" destOrd="0" presId="urn:microsoft.com/office/officeart/2005/8/layout/pyramid2"/>
    <dgm:cxn modelId="{2339287A-3CA6-414F-B8BB-F6FD4455A157}" type="presParOf" srcId="{8987F35F-9188-4462-9927-DD32A3D5267B}" destId="{EC4D9099-5597-43D1-9AB9-5600FC14D334}" srcOrd="8" destOrd="0" presId="urn:microsoft.com/office/officeart/2005/8/layout/pyramid2"/>
    <dgm:cxn modelId="{35DE93AA-94EA-4787-B681-2BF829776E29}" type="presParOf" srcId="{8987F35F-9188-4462-9927-DD32A3D5267B}" destId="{0AD7AB0C-9AC5-4052-93CE-16908B5B9A20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15FD66-CE65-49C4-AC65-E37ECBE7A6B4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FB892E-EDD9-46F7-9D8C-D2B2C5156164}">
      <dgm:prSet phldrT="[Текст]" custT="1"/>
      <dgm:spPr/>
      <dgm:t>
        <a:bodyPr/>
        <a:lstStyle/>
        <a:p>
          <a:r>
            <a:rPr lang="ru-RU" sz="2000" b="1" dirty="0" smtClean="0"/>
            <a:t>Диагностический этап</a:t>
          </a:r>
        </a:p>
        <a:p>
          <a:r>
            <a:rPr lang="ru-RU" sz="2000" dirty="0" smtClean="0"/>
            <a:t>(</a:t>
          </a:r>
          <a:r>
            <a:rPr lang="ru-RU" sz="2000" dirty="0" smtClean="0">
              <a:effectLst/>
              <a:latin typeface="Times New Roman"/>
              <a:ea typeface="Times New Roman"/>
            </a:rPr>
            <a:t>изучение воспитателем особенностей семей и семейного воспитания дошкольников, интересов и потребностей родителей на основе методов психолого-педагогической диагностики)</a:t>
          </a:r>
          <a:endParaRPr lang="ru-RU" sz="2000" dirty="0"/>
        </a:p>
      </dgm:t>
    </dgm:pt>
    <dgm:pt modelId="{94EE5581-9AA7-4055-BB43-1AA5534C3C84}" type="parTrans" cxnId="{FA02B0DD-B0AD-48D5-B08A-E95720A26253}">
      <dgm:prSet/>
      <dgm:spPr/>
      <dgm:t>
        <a:bodyPr/>
        <a:lstStyle/>
        <a:p>
          <a:endParaRPr lang="ru-RU"/>
        </a:p>
      </dgm:t>
    </dgm:pt>
    <dgm:pt modelId="{7E89F9DC-AB7A-4369-B5F8-A62F538C3D54}" type="sibTrans" cxnId="{FA02B0DD-B0AD-48D5-B08A-E95720A26253}">
      <dgm:prSet/>
      <dgm:spPr/>
      <dgm:t>
        <a:bodyPr/>
        <a:lstStyle/>
        <a:p>
          <a:endParaRPr lang="ru-RU"/>
        </a:p>
      </dgm:t>
    </dgm:pt>
    <dgm:pt modelId="{EBEEE87B-BFBA-4BE6-B382-283695973C0A}">
      <dgm:prSet phldrT="[Текст]"/>
      <dgm:spPr>
        <a:solidFill>
          <a:srgbClr val="00B0F0"/>
        </a:solidFill>
      </dgm:spPr>
      <dgm:t>
        <a:bodyPr/>
        <a:lstStyle/>
        <a:p>
          <a:r>
            <a:rPr lang="ru-RU" dirty="0" smtClean="0">
              <a:solidFill>
                <a:schemeClr val="bg2">
                  <a:lumMod val="75000"/>
                </a:schemeClr>
              </a:solidFill>
            </a:rPr>
            <a:t>Анкетирование</a:t>
          </a:r>
          <a:endParaRPr lang="ru-RU" dirty="0">
            <a:solidFill>
              <a:schemeClr val="bg2">
                <a:lumMod val="75000"/>
              </a:schemeClr>
            </a:solidFill>
          </a:endParaRPr>
        </a:p>
      </dgm:t>
    </dgm:pt>
    <dgm:pt modelId="{C225F7F2-4F2E-4FC5-8C91-27A1B869EF82}" type="parTrans" cxnId="{955AC2B2-DABD-46C3-BE7D-1958851A0DF6}">
      <dgm:prSet/>
      <dgm:spPr/>
      <dgm:t>
        <a:bodyPr/>
        <a:lstStyle/>
        <a:p>
          <a:endParaRPr lang="ru-RU"/>
        </a:p>
      </dgm:t>
    </dgm:pt>
    <dgm:pt modelId="{0025768E-A6CD-498B-B03E-FD4A66DCA646}" type="sibTrans" cxnId="{955AC2B2-DABD-46C3-BE7D-1958851A0DF6}">
      <dgm:prSet/>
      <dgm:spPr/>
      <dgm:t>
        <a:bodyPr/>
        <a:lstStyle/>
        <a:p>
          <a:endParaRPr lang="ru-RU"/>
        </a:p>
      </dgm:t>
    </dgm:pt>
    <dgm:pt modelId="{DFF7D6BC-E200-4995-9272-9B49D9909061}">
      <dgm:prSet phldrT="[Текст]"/>
      <dgm:spPr>
        <a:solidFill>
          <a:srgbClr val="92D050"/>
        </a:solidFill>
      </dgm:spPr>
      <dgm:t>
        <a:bodyPr/>
        <a:lstStyle/>
        <a:p>
          <a:r>
            <a:rPr lang="ru-RU" dirty="0" smtClean="0">
              <a:solidFill>
                <a:schemeClr val="bg2"/>
              </a:solidFill>
            </a:rPr>
            <a:t>Беседы</a:t>
          </a:r>
          <a:endParaRPr lang="ru-RU" dirty="0">
            <a:solidFill>
              <a:schemeClr val="bg2"/>
            </a:solidFill>
          </a:endParaRPr>
        </a:p>
      </dgm:t>
    </dgm:pt>
    <dgm:pt modelId="{FB105649-614F-4830-8D90-4CCF347FD858}" type="parTrans" cxnId="{569475EA-A222-4FCA-8375-7CF14A6B8B3C}">
      <dgm:prSet/>
      <dgm:spPr/>
      <dgm:t>
        <a:bodyPr/>
        <a:lstStyle/>
        <a:p>
          <a:endParaRPr lang="ru-RU"/>
        </a:p>
      </dgm:t>
    </dgm:pt>
    <dgm:pt modelId="{12F76D24-C0CE-4061-BA69-CFF5A61E2D7F}" type="sibTrans" cxnId="{569475EA-A222-4FCA-8375-7CF14A6B8B3C}">
      <dgm:prSet/>
      <dgm:spPr/>
      <dgm:t>
        <a:bodyPr/>
        <a:lstStyle/>
        <a:p>
          <a:endParaRPr lang="ru-RU"/>
        </a:p>
      </dgm:t>
    </dgm:pt>
    <dgm:pt modelId="{EE6CF7B6-9632-46CC-A6F1-957C2ABEC658}">
      <dgm:prSet phldrT="[Текст]"/>
      <dgm:spPr>
        <a:solidFill>
          <a:srgbClr val="FF99FF"/>
        </a:solidFill>
      </dgm:spPr>
      <dgm:t>
        <a:bodyPr/>
        <a:lstStyle/>
        <a:p>
          <a:r>
            <a:rPr lang="ru-RU" dirty="0" smtClean="0">
              <a:solidFill>
                <a:schemeClr val="bg2">
                  <a:lumMod val="75000"/>
                </a:schemeClr>
              </a:solidFill>
            </a:rPr>
            <a:t>Наблюдение</a:t>
          </a:r>
          <a:endParaRPr lang="ru-RU" dirty="0">
            <a:solidFill>
              <a:schemeClr val="bg2">
                <a:lumMod val="75000"/>
              </a:schemeClr>
            </a:solidFill>
          </a:endParaRPr>
        </a:p>
      </dgm:t>
    </dgm:pt>
    <dgm:pt modelId="{997DDADF-F10D-4A21-96C1-2BCA5DC36CDA}" type="parTrans" cxnId="{45140B89-7A9D-40D5-8E46-1657C9293B70}">
      <dgm:prSet/>
      <dgm:spPr/>
      <dgm:t>
        <a:bodyPr/>
        <a:lstStyle/>
        <a:p>
          <a:endParaRPr lang="ru-RU"/>
        </a:p>
      </dgm:t>
    </dgm:pt>
    <dgm:pt modelId="{F6EA87AD-78B7-4B8F-BE08-D9349176019D}" type="sibTrans" cxnId="{45140B89-7A9D-40D5-8E46-1657C9293B70}">
      <dgm:prSet/>
      <dgm:spPr/>
      <dgm:t>
        <a:bodyPr/>
        <a:lstStyle/>
        <a:p>
          <a:endParaRPr lang="ru-RU"/>
        </a:p>
      </dgm:t>
    </dgm:pt>
    <dgm:pt modelId="{D83B3648-46EF-4D1E-8AD6-FA3E7D218A80}">
      <dgm:prSet phldrT="[Текст]"/>
      <dgm:spPr>
        <a:solidFill>
          <a:srgbClr val="FFFF99"/>
        </a:solidFill>
      </dgm:spPr>
      <dgm:t>
        <a:bodyPr/>
        <a:lstStyle/>
        <a:p>
          <a:r>
            <a:rPr lang="ru-RU" dirty="0" smtClean="0">
              <a:solidFill>
                <a:schemeClr val="bg2">
                  <a:lumMod val="75000"/>
                </a:schemeClr>
              </a:solidFill>
            </a:rPr>
            <a:t>Мониторинг</a:t>
          </a:r>
          <a:endParaRPr lang="ru-RU" dirty="0">
            <a:solidFill>
              <a:schemeClr val="bg2">
                <a:lumMod val="75000"/>
              </a:schemeClr>
            </a:solidFill>
          </a:endParaRPr>
        </a:p>
      </dgm:t>
    </dgm:pt>
    <dgm:pt modelId="{1677D0CB-AF8F-4F0C-966C-EE0DAE3FFB24}" type="parTrans" cxnId="{6C052311-D17B-43FB-A320-09CF97AA17A9}">
      <dgm:prSet/>
      <dgm:spPr/>
      <dgm:t>
        <a:bodyPr/>
        <a:lstStyle/>
        <a:p>
          <a:endParaRPr lang="ru-RU"/>
        </a:p>
      </dgm:t>
    </dgm:pt>
    <dgm:pt modelId="{D7F7E4AE-4C9D-476E-8C9C-99702BA640C3}" type="sibTrans" cxnId="{6C052311-D17B-43FB-A320-09CF97AA17A9}">
      <dgm:prSet/>
      <dgm:spPr/>
      <dgm:t>
        <a:bodyPr/>
        <a:lstStyle/>
        <a:p>
          <a:endParaRPr lang="ru-RU"/>
        </a:p>
      </dgm:t>
    </dgm:pt>
    <dgm:pt modelId="{BFFFC96B-703A-40C7-9640-F006AAA42C0B}" type="pres">
      <dgm:prSet presAssocID="{3015FD66-CE65-49C4-AC65-E37ECBE7A6B4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985124-3346-4987-B983-5F17428913DF}" type="pres">
      <dgm:prSet presAssocID="{3015FD66-CE65-49C4-AC65-E37ECBE7A6B4}" presName="matrix" presStyleCnt="0"/>
      <dgm:spPr/>
    </dgm:pt>
    <dgm:pt modelId="{743536DC-742B-4E5C-8A8B-CB2EA1F4405C}" type="pres">
      <dgm:prSet presAssocID="{3015FD66-CE65-49C4-AC65-E37ECBE7A6B4}" presName="tile1" presStyleLbl="node1" presStyleIdx="0" presStyleCnt="4"/>
      <dgm:spPr/>
      <dgm:t>
        <a:bodyPr/>
        <a:lstStyle/>
        <a:p>
          <a:endParaRPr lang="ru-RU"/>
        </a:p>
      </dgm:t>
    </dgm:pt>
    <dgm:pt modelId="{D11EF6FE-0986-4F4B-9D49-8C54D2AF9D56}" type="pres">
      <dgm:prSet presAssocID="{3015FD66-CE65-49C4-AC65-E37ECBE7A6B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762729-5251-4D7A-9521-9E074E546A1B}" type="pres">
      <dgm:prSet presAssocID="{3015FD66-CE65-49C4-AC65-E37ECBE7A6B4}" presName="tile2" presStyleLbl="node1" presStyleIdx="1" presStyleCnt="4"/>
      <dgm:spPr/>
      <dgm:t>
        <a:bodyPr/>
        <a:lstStyle/>
        <a:p>
          <a:endParaRPr lang="ru-RU"/>
        </a:p>
      </dgm:t>
    </dgm:pt>
    <dgm:pt modelId="{0ECFAF16-3967-4601-965C-5FD0F2182AC3}" type="pres">
      <dgm:prSet presAssocID="{3015FD66-CE65-49C4-AC65-E37ECBE7A6B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220639-F0C5-40C0-9C6F-C5E65E663069}" type="pres">
      <dgm:prSet presAssocID="{3015FD66-CE65-49C4-AC65-E37ECBE7A6B4}" presName="tile3" presStyleLbl="node1" presStyleIdx="2" presStyleCnt="4"/>
      <dgm:spPr/>
      <dgm:t>
        <a:bodyPr/>
        <a:lstStyle/>
        <a:p>
          <a:endParaRPr lang="ru-RU"/>
        </a:p>
      </dgm:t>
    </dgm:pt>
    <dgm:pt modelId="{5B5A3DF9-77D7-4C58-8AB6-91C03168B527}" type="pres">
      <dgm:prSet presAssocID="{3015FD66-CE65-49C4-AC65-E37ECBE7A6B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C3F36F-1014-4EE1-8921-512FFB30AC82}" type="pres">
      <dgm:prSet presAssocID="{3015FD66-CE65-49C4-AC65-E37ECBE7A6B4}" presName="tile4" presStyleLbl="node1" presStyleIdx="3" presStyleCnt="4"/>
      <dgm:spPr/>
      <dgm:t>
        <a:bodyPr/>
        <a:lstStyle/>
        <a:p>
          <a:endParaRPr lang="ru-RU"/>
        </a:p>
      </dgm:t>
    </dgm:pt>
    <dgm:pt modelId="{32F5225D-FB07-40D8-AEAA-311FE9ADD2AC}" type="pres">
      <dgm:prSet presAssocID="{3015FD66-CE65-49C4-AC65-E37ECBE7A6B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959D45-7EE0-4B8F-B99B-E48C1F428BCE}" type="pres">
      <dgm:prSet presAssocID="{3015FD66-CE65-49C4-AC65-E37ECBE7A6B4}" presName="centerTile" presStyleLbl="fgShp" presStyleIdx="0" presStyleCnt="1" custScaleX="25000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35915F4E-FFF2-44E5-A907-260E5CB07EDE}" type="presOf" srcId="{3015FD66-CE65-49C4-AC65-E37ECBE7A6B4}" destId="{BFFFC96B-703A-40C7-9640-F006AAA42C0B}" srcOrd="0" destOrd="0" presId="urn:microsoft.com/office/officeart/2005/8/layout/matrix1"/>
    <dgm:cxn modelId="{6C052311-D17B-43FB-A320-09CF97AA17A9}" srcId="{ADFB892E-EDD9-46F7-9D8C-D2B2C5156164}" destId="{D83B3648-46EF-4D1E-8AD6-FA3E7D218A80}" srcOrd="3" destOrd="0" parTransId="{1677D0CB-AF8F-4F0C-966C-EE0DAE3FFB24}" sibTransId="{D7F7E4AE-4C9D-476E-8C9C-99702BA640C3}"/>
    <dgm:cxn modelId="{78116623-9EFF-469A-8D95-F8AE363B125B}" type="presOf" srcId="{EE6CF7B6-9632-46CC-A6F1-957C2ABEC658}" destId="{7C220639-F0C5-40C0-9C6F-C5E65E663069}" srcOrd="0" destOrd="0" presId="urn:microsoft.com/office/officeart/2005/8/layout/matrix1"/>
    <dgm:cxn modelId="{8304925C-F90B-4C48-B248-DBE54AECD3B9}" type="presOf" srcId="{DFF7D6BC-E200-4995-9272-9B49D9909061}" destId="{00762729-5251-4D7A-9521-9E074E546A1B}" srcOrd="0" destOrd="0" presId="urn:microsoft.com/office/officeart/2005/8/layout/matrix1"/>
    <dgm:cxn modelId="{77B41958-DC09-43A4-8EDB-07254A553AA0}" type="presOf" srcId="{EBEEE87B-BFBA-4BE6-B382-283695973C0A}" destId="{743536DC-742B-4E5C-8A8B-CB2EA1F4405C}" srcOrd="0" destOrd="0" presId="urn:microsoft.com/office/officeart/2005/8/layout/matrix1"/>
    <dgm:cxn modelId="{90F53020-D378-4076-BEE4-BAA730B88C5A}" type="presOf" srcId="{D83B3648-46EF-4D1E-8AD6-FA3E7D218A80}" destId="{8FC3F36F-1014-4EE1-8921-512FFB30AC82}" srcOrd="0" destOrd="0" presId="urn:microsoft.com/office/officeart/2005/8/layout/matrix1"/>
    <dgm:cxn modelId="{0EC705A8-F232-4B53-AA74-8FE2C47CBEFD}" type="presOf" srcId="{ADFB892E-EDD9-46F7-9D8C-D2B2C5156164}" destId="{6A959D45-7EE0-4B8F-B99B-E48C1F428BCE}" srcOrd="0" destOrd="0" presId="urn:microsoft.com/office/officeart/2005/8/layout/matrix1"/>
    <dgm:cxn modelId="{FA02B0DD-B0AD-48D5-B08A-E95720A26253}" srcId="{3015FD66-CE65-49C4-AC65-E37ECBE7A6B4}" destId="{ADFB892E-EDD9-46F7-9D8C-D2B2C5156164}" srcOrd="0" destOrd="0" parTransId="{94EE5581-9AA7-4055-BB43-1AA5534C3C84}" sibTransId="{7E89F9DC-AB7A-4369-B5F8-A62F538C3D54}"/>
    <dgm:cxn modelId="{EE922482-DEDE-4202-A011-DD06B68FCADF}" type="presOf" srcId="{D83B3648-46EF-4D1E-8AD6-FA3E7D218A80}" destId="{32F5225D-FB07-40D8-AEAA-311FE9ADD2AC}" srcOrd="1" destOrd="0" presId="urn:microsoft.com/office/officeart/2005/8/layout/matrix1"/>
    <dgm:cxn modelId="{231C7455-44D0-46CF-A2DF-CE08252A7C96}" type="presOf" srcId="{EBEEE87B-BFBA-4BE6-B382-283695973C0A}" destId="{D11EF6FE-0986-4F4B-9D49-8C54D2AF9D56}" srcOrd="1" destOrd="0" presId="urn:microsoft.com/office/officeart/2005/8/layout/matrix1"/>
    <dgm:cxn modelId="{45140B89-7A9D-40D5-8E46-1657C9293B70}" srcId="{ADFB892E-EDD9-46F7-9D8C-D2B2C5156164}" destId="{EE6CF7B6-9632-46CC-A6F1-957C2ABEC658}" srcOrd="2" destOrd="0" parTransId="{997DDADF-F10D-4A21-96C1-2BCA5DC36CDA}" sibTransId="{F6EA87AD-78B7-4B8F-BE08-D9349176019D}"/>
    <dgm:cxn modelId="{1B81EFA6-4200-4B18-83E3-23654766C26E}" type="presOf" srcId="{DFF7D6BC-E200-4995-9272-9B49D9909061}" destId="{0ECFAF16-3967-4601-965C-5FD0F2182AC3}" srcOrd="1" destOrd="0" presId="urn:microsoft.com/office/officeart/2005/8/layout/matrix1"/>
    <dgm:cxn modelId="{955AC2B2-DABD-46C3-BE7D-1958851A0DF6}" srcId="{ADFB892E-EDD9-46F7-9D8C-D2B2C5156164}" destId="{EBEEE87B-BFBA-4BE6-B382-283695973C0A}" srcOrd="0" destOrd="0" parTransId="{C225F7F2-4F2E-4FC5-8C91-27A1B869EF82}" sibTransId="{0025768E-A6CD-498B-B03E-FD4A66DCA646}"/>
    <dgm:cxn modelId="{569475EA-A222-4FCA-8375-7CF14A6B8B3C}" srcId="{ADFB892E-EDD9-46F7-9D8C-D2B2C5156164}" destId="{DFF7D6BC-E200-4995-9272-9B49D9909061}" srcOrd="1" destOrd="0" parTransId="{FB105649-614F-4830-8D90-4CCF347FD858}" sibTransId="{12F76D24-C0CE-4061-BA69-CFF5A61E2D7F}"/>
    <dgm:cxn modelId="{260C1375-1C57-42F0-97E1-8E6C3279B814}" type="presOf" srcId="{EE6CF7B6-9632-46CC-A6F1-957C2ABEC658}" destId="{5B5A3DF9-77D7-4C58-8AB6-91C03168B527}" srcOrd="1" destOrd="0" presId="urn:microsoft.com/office/officeart/2005/8/layout/matrix1"/>
    <dgm:cxn modelId="{6E5C4404-043F-4FCC-8135-C30D154DDB86}" type="presParOf" srcId="{BFFFC96B-703A-40C7-9640-F006AAA42C0B}" destId="{86985124-3346-4987-B983-5F17428913DF}" srcOrd="0" destOrd="0" presId="urn:microsoft.com/office/officeart/2005/8/layout/matrix1"/>
    <dgm:cxn modelId="{ED1EC0E0-70D2-4F71-B5ED-DE504F3C1F66}" type="presParOf" srcId="{86985124-3346-4987-B983-5F17428913DF}" destId="{743536DC-742B-4E5C-8A8B-CB2EA1F4405C}" srcOrd="0" destOrd="0" presId="urn:microsoft.com/office/officeart/2005/8/layout/matrix1"/>
    <dgm:cxn modelId="{8AE1ECBD-B9AA-45C5-9014-6CFA1EFEB636}" type="presParOf" srcId="{86985124-3346-4987-B983-5F17428913DF}" destId="{D11EF6FE-0986-4F4B-9D49-8C54D2AF9D56}" srcOrd="1" destOrd="0" presId="urn:microsoft.com/office/officeart/2005/8/layout/matrix1"/>
    <dgm:cxn modelId="{CCCED3AA-33D2-4994-B822-9AC7C7D993BD}" type="presParOf" srcId="{86985124-3346-4987-B983-5F17428913DF}" destId="{00762729-5251-4D7A-9521-9E074E546A1B}" srcOrd="2" destOrd="0" presId="urn:microsoft.com/office/officeart/2005/8/layout/matrix1"/>
    <dgm:cxn modelId="{76B7A792-03BB-4D5D-8794-43E7E49FDB9A}" type="presParOf" srcId="{86985124-3346-4987-B983-5F17428913DF}" destId="{0ECFAF16-3967-4601-965C-5FD0F2182AC3}" srcOrd="3" destOrd="0" presId="urn:microsoft.com/office/officeart/2005/8/layout/matrix1"/>
    <dgm:cxn modelId="{3A15604C-23D0-4819-BADD-BF26AD30F10E}" type="presParOf" srcId="{86985124-3346-4987-B983-5F17428913DF}" destId="{7C220639-F0C5-40C0-9C6F-C5E65E663069}" srcOrd="4" destOrd="0" presId="urn:microsoft.com/office/officeart/2005/8/layout/matrix1"/>
    <dgm:cxn modelId="{F0CDC21E-5B9A-4D61-BAED-E5EA15974575}" type="presParOf" srcId="{86985124-3346-4987-B983-5F17428913DF}" destId="{5B5A3DF9-77D7-4C58-8AB6-91C03168B527}" srcOrd="5" destOrd="0" presId="urn:microsoft.com/office/officeart/2005/8/layout/matrix1"/>
    <dgm:cxn modelId="{F397EBEA-7869-4D50-87C5-7F3B9F6B7E4A}" type="presParOf" srcId="{86985124-3346-4987-B983-5F17428913DF}" destId="{8FC3F36F-1014-4EE1-8921-512FFB30AC82}" srcOrd="6" destOrd="0" presId="urn:microsoft.com/office/officeart/2005/8/layout/matrix1"/>
    <dgm:cxn modelId="{7C3D68DF-8A2B-499B-A9A0-3B4147E81814}" type="presParOf" srcId="{86985124-3346-4987-B983-5F17428913DF}" destId="{32F5225D-FB07-40D8-AEAA-311FE9ADD2AC}" srcOrd="7" destOrd="0" presId="urn:microsoft.com/office/officeart/2005/8/layout/matrix1"/>
    <dgm:cxn modelId="{4FDF5697-1C65-4A62-8AEC-9399B44D7010}" type="presParOf" srcId="{BFFFC96B-703A-40C7-9640-F006AAA42C0B}" destId="{6A959D45-7EE0-4B8F-B99B-E48C1F428BC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053285-5C2E-499B-84C1-9801AFAE3B84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CD6A665-89C2-457F-8BFC-061F2751868F}">
      <dgm:prSet phldrT="[Текст]" custT="1"/>
      <dgm:spPr>
        <a:solidFill>
          <a:schemeClr val="accent1"/>
        </a:solidFill>
      </dgm:spPr>
      <dgm:t>
        <a:bodyPr/>
        <a:lstStyle/>
        <a:p>
          <a:r>
            <a:rPr lang="ru-RU" sz="3200" b="1" baseline="0" dirty="0" smtClean="0">
              <a:solidFill>
                <a:srgbClr val="FFFF00"/>
              </a:solidFill>
            </a:rPr>
            <a:t>Мотивационно – образовательный этап</a:t>
          </a:r>
          <a:endParaRPr lang="ru-RU" sz="3200" b="1" baseline="0" dirty="0">
            <a:solidFill>
              <a:srgbClr val="FFFF00"/>
            </a:solidFill>
          </a:endParaRPr>
        </a:p>
      </dgm:t>
    </dgm:pt>
    <dgm:pt modelId="{544DF08E-AFFF-4F33-A6A0-53E0BB57AEF6}" type="parTrans" cxnId="{6166E508-A283-415C-A598-C2C58A76247E}">
      <dgm:prSet/>
      <dgm:spPr/>
      <dgm:t>
        <a:bodyPr/>
        <a:lstStyle/>
        <a:p>
          <a:endParaRPr lang="ru-RU"/>
        </a:p>
      </dgm:t>
    </dgm:pt>
    <dgm:pt modelId="{04DF967D-D2E2-4C37-9159-C8F806AC3333}" type="sibTrans" cxnId="{6166E508-A283-415C-A598-C2C58A76247E}">
      <dgm:prSet/>
      <dgm:spPr/>
      <dgm:t>
        <a:bodyPr/>
        <a:lstStyle/>
        <a:p>
          <a:endParaRPr lang="ru-RU"/>
        </a:p>
      </dgm:t>
    </dgm:pt>
    <dgm:pt modelId="{EA5BDE94-F5E7-4A6D-828F-9DC4416321F7}">
      <dgm:prSet phldrT="[Текст]" custT="1"/>
      <dgm:spPr/>
      <dgm:t>
        <a:bodyPr/>
        <a:lstStyle/>
        <a:p>
          <a:r>
            <a:rPr lang="ru-RU" sz="2000" dirty="0" smtClean="0"/>
            <a:t>вовлечение родителей в совместную с педагогом деятельность по обучению и воспитанию дошкольников</a:t>
          </a:r>
          <a:endParaRPr lang="ru-RU" sz="2000" dirty="0"/>
        </a:p>
      </dgm:t>
    </dgm:pt>
    <dgm:pt modelId="{199DD0DE-9E40-4AF8-BFE3-388C6E8CE852}" type="parTrans" cxnId="{80EFF47B-64DE-45A1-8327-D363AF8FB98E}">
      <dgm:prSet/>
      <dgm:spPr/>
      <dgm:t>
        <a:bodyPr/>
        <a:lstStyle/>
        <a:p>
          <a:endParaRPr lang="ru-RU"/>
        </a:p>
      </dgm:t>
    </dgm:pt>
    <dgm:pt modelId="{716944EB-30B6-49A1-B3BA-2FB881F4C540}" type="sibTrans" cxnId="{80EFF47B-64DE-45A1-8327-D363AF8FB98E}">
      <dgm:prSet/>
      <dgm:spPr/>
      <dgm:t>
        <a:bodyPr/>
        <a:lstStyle/>
        <a:p>
          <a:endParaRPr lang="ru-RU"/>
        </a:p>
      </dgm:t>
    </dgm:pt>
    <dgm:pt modelId="{B512AF56-CECF-41B7-ADD0-7D68CF2B7D7C}">
      <dgm:prSet phldrT="[Текст]" custT="1"/>
      <dgm:spPr/>
      <dgm:t>
        <a:bodyPr/>
        <a:lstStyle/>
        <a:p>
          <a:r>
            <a:rPr lang="ru-RU" sz="2000" dirty="0" smtClean="0"/>
            <a:t>Развитие интереса у родителей к особенностям своего ребенка</a:t>
          </a:r>
          <a:endParaRPr lang="ru-RU" sz="2000" dirty="0"/>
        </a:p>
      </dgm:t>
    </dgm:pt>
    <dgm:pt modelId="{FED39E2C-F2CB-4B1D-B4A8-242928A74906}" type="parTrans" cxnId="{03A53D5E-E4B0-4554-9CD4-40D02B00BF98}">
      <dgm:prSet/>
      <dgm:spPr/>
      <dgm:t>
        <a:bodyPr/>
        <a:lstStyle/>
        <a:p>
          <a:endParaRPr lang="ru-RU"/>
        </a:p>
      </dgm:t>
    </dgm:pt>
    <dgm:pt modelId="{117FBF3D-E4DF-41B5-BAF9-8B46E3BD3748}" type="sibTrans" cxnId="{03A53D5E-E4B0-4554-9CD4-40D02B00BF98}">
      <dgm:prSet/>
      <dgm:spPr/>
      <dgm:t>
        <a:bodyPr/>
        <a:lstStyle/>
        <a:p>
          <a:endParaRPr lang="ru-RU"/>
        </a:p>
      </dgm:t>
    </dgm:pt>
    <dgm:pt modelId="{FDB310A6-1678-428D-AD09-F94088F040A1}">
      <dgm:prSet phldrT="[Текст]" custT="1"/>
      <dgm:spPr/>
      <dgm:t>
        <a:bodyPr/>
        <a:lstStyle/>
        <a:p>
          <a:r>
            <a:rPr lang="ru-RU" sz="2000" dirty="0" smtClean="0"/>
            <a:t>Помощь в трудностях семейного воспитания</a:t>
          </a:r>
          <a:endParaRPr lang="ru-RU" sz="2000" dirty="0"/>
        </a:p>
      </dgm:t>
    </dgm:pt>
    <dgm:pt modelId="{E4DE3381-6548-4ADE-B01F-46CCA4773347}" type="parTrans" cxnId="{D6515571-9709-4309-9AA2-9FA7D42EEE4C}">
      <dgm:prSet/>
      <dgm:spPr/>
      <dgm:t>
        <a:bodyPr/>
        <a:lstStyle/>
        <a:p>
          <a:endParaRPr lang="ru-RU"/>
        </a:p>
      </dgm:t>
    </dgm:pt>
    <dgm:pt modelId="{7B2C44AD-6521-4DD1-99FA-896F43773585}" type="sibTrans" cxnId="{D6515571-9709-4309-9AA2-9FA7D42EEE4C}">
      <dgm:prSet/>
      <dgm:spPr/>
      <dgm:t>
        <a:bodyPr/>
        <a:lstStyle/>
        <a:p>
          <a:endParaRPr lang="ru-RU"/>
        </a:p>
      </dgm:t>
    </dgm:pt>
    <dgm:pt modelId="{5B0F78B7-E2AE-435D-8ADB-50A77BAD2082}">
      <dgm:prSet/>
      <dgm:spPr/>
      <dgm:t>
        <a:bodyPr/>
        <a:lstStyle/>
        <a:p>
          <a:r>
            <a:rPr lang="ru-RU" smtClean="0"/>
            <a:t>Обогащение педагогических знаний и умений родителей</a:t>
          </a:r>
          <a:endParaRPr lang="ru-RU" dirty="0"/>
        </a:p>
      </dgm:t>
    </dgm:pt>
    <dgm:pt modelId="{202CE127-70B6-4AC7-A638-1B0D23C623C4}" type="parTrans" cxnId="{C3E6D9B9-FCDD-4F01-B95C-B63D3AABC015}">
      <dgm:prSet/>
      <dgm:spPr/>
      <dgm:t>
        <a:bodyPr/>
        <a:lstStyle/>
        <a:p>
          <a:endParaRPr lang="ru-RU"/>
        </a:p>
      </dgm:t>
    </dgm:pt>
    <dgm:pt modelId="{D5F4AA0A-C2FB-47E3-93DD-8397D8537E1E}" type="sibTrans" cxnId="{C3E6D9B9-FCDD-4F01-B95C-B63D3AABC015}">
      <dgm:prSet/>
      <dgm:spPr/>
      <dgm:t>
        <a:bodyPr/>
        <a:lstStyle/>
        <a:p>
          <a:endParaRPr lang="ru-RU"/>
        </a:p>
      </dgm:t>
    </dgm:pt>
    <dgm:pt modelId="{2889A9EB-2B98-4E36-8B37-6E127846C822}" type="pres">
      <dgm:prSet presAssocID="{55053285-5C2E-499B-84C1-9801AFAE3B8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2742DC-151F-4557-BC36-CA8F925F1038}" type="pres">
      <dgm:prSet presAssocID="{0CD6A665-89C2-457F-8BFC-061F2751868F}" presName="node" presStyleLbl="node1" presStyleIdx="0" presStyleCnt="5" custScaleX="243072" custScaleY="719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20694D-F087-434B-B2B7-D18FCCD2DFFE}" type="pres">
      <dgm:prSet presAssocID="{0CD6A665-89C2-457F-8BFC-061F2751868F}" presName="spNode" presStyleCnt="0"/>
      <dgm:spPr/>
    </dgm:pt>
    <dgm:pt modelId="{CEE03C1E-050A-4083-A987-97DC2791AA7A}" type="pres">
      <dgm:prSet presAssocID="{04DF967D-D2E2-4C37-9159-C8F806AC3333}" presName="sibTrans" presStyleLbl="sibTrans1D1" presStyleIdx="0" presStyleCnt="5"/>
      <dgm:spPr/>
      <dgm:t>
        <a:bodyPr/>
        <a:lstStyle/>
        <a:p>
          <a:endParaRPr lang="ru-RU"/>
        </a:p>
      </dgm:t>
    </dgm:pt>
    <dgm:pt modelId="{A196036E-D76E-46F7-A74C-37B93FAF7552}" type="pres">
      <dgm:prSet presAssocID="{EA5BDE94-F5E7-4A6D-828F-9DC4416321F7}" presName="node" presStyleLbl="node1" presStyleIdx="1" presStyleCnt="5" custScaleX="1945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F5BF28-FA88-449D-B97C-72645BD86E4E}" type="pres">
      <dgm:prSet presAssocID="{EA5BDE94-F5E7-4A6D-828F-9DC4416321F7}" presName="spNode" presStyleCnt="0"/>
      <dgm:spPr/>
    </dgm:pt>
    <dgm:pt modelId="{43F23EC5-6766-49F3-98C9-727985AF9B86}" type="pres">
      <dgm:prSet presAssocID="{716944EB-30B6-49A1-B3BA-2FB881F4C540}" presName="sibTrans" presStyleLbl="sibTrans1D1" presStyleIdx="1" presStyleCnt="5"/>
      <dgm:spPr/>
      <dgm:t>
        <a:bodyPr/>
        <a:lstStyle/>
        <a:p>
          <a:endParaRPr lang="ru-RU"/>
        </a:p>
      </dgm:t>
    </dgm:pt>
    <dgm:pt modelId="{779E44BD-4CA8-4BD7-8AF7-ACB956EA6217}" type="pres">
      <dgm:prSet presAssocID="{B512AF56-CECF-41B7-ADD0-7D68CF2B7D7C}" presName="node" presStyleLbl="node1" presStyleIdx="2" presStyleCnt="5" custScaleX="119034" custScaleY="112607" custRadScaleRad="99032" custRadScaleInc="-549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8D2E20-6F9B-458D-A2E7-7D64C93CA917}" type="pres">
      <dgm:prSet presAssocID="{B512AF56-CECF-41B7-ADD0-7D68CF2B7D7C}" presName="spNode" presStyleCnt="0"/>
      <dgm:spPr/>
    </dgm:pt>
    <dgm:pt modelId="{B883F7E3-A8BF-4A6E-9196-F5DD49B1DD5A}" type="pres">
      <dgm:prSet presAssocID="{117FBF3D-E4DF-41B5-BAF9-8B46E3BD3748}" presName="sibTrans" presStyleLbl="sibTrans1D1" presStyleIdx="2" presStyleCnt="5"/>
      <dgm:spPr/>
      <dgm:t>
        <a:bodyPr/>
        <a:lstStyle/>
        <a:p>
          <a:endParaRPr lang="ru-RU"/>
        </a:p>
      </dgm:t>
    </dgm:pt>
    <dgm:pt modelId="{EA3A67F2-0976-4965-A7E4-B7286D4D97B7}" type="pres">
      <dgm:prSet presAssocID="{FDB310A6-1678-428D-AD09-F94088F040A1}" presName="node" presStyleLbl="node1" presStyleIdx="3" presStyleCnt="5" custScaleX="123301" custRadScaleRad="85594" custRadScaleInc="732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47062D-DC8D-4CDC-978D-286386C946E9}" type="pres">
      <dgm:prSet presAssocID="{FDB310A6-1678-428D-AD09-F94088F040A1}" presName="spNode" presStyleCnt="0"/>
      <dgm:spPr/>
    </dgm:pt>
    <dgm:pt modelId="{16773989-831E-40B9-9EFF-C88DAEC32B6F}" type="pres">
      <dgm:prSet presAssocID="{7B2C44AD-6521-4DD1-99FA-896F43773585}" presName="sibTrans" presStyleLbl="sibTrans1D1" presStyleIdx="3" presStyleCnt="5"/>
      <dgm:spPr/>
      <dgm:t>
        <a:bodyPr/>
        <a:lstStyle/>
        <a:p>
          <a:endParaRPr lang="ru-RU"/>
        </a:p>
      </dgm:t>
    </dgm:pt>
    <dgm:pt modelId="{1541CE8A-6E82-44F3-BE0E-04E84BD6D063}" type="pres">
      <dgm:prSet presAssocID="{5B0F78B7-E2AE-435D-8ADB-50A77BAD208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7D9592-8A4A-4FAA-BB19-40A8BB109345}" type="pres">
      <dgm:prSet presAssocID="{5B0F78B7-E2AE-435D-8ADB-50A77BAD2082}" presName="spNode" presStyleCnt="0"/>
      <dgm:spPr/>
    </dgm:pt>
    <dgm:pt modelId="{20060647-BE1A-48DC-81F6-9D7E699582E4}" type="pres">
      <dgm:prSet presAssocID="{D5F4AA0A-C2FB-47E3-93DD-8397D8537E1E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1D133330-BE20-4445-8D06-0FB9BE52B3E0}" type="presOf" srcId="{117FBF3D-E4DF-41B5-BAF9-8B46E3BD3748}" destId="{B883F7E3-A8BF-4A6E-9196-F5DD49B1DD5A}" srcOrd="0" destOrd="0" presId="urn:microsoft.com/office/officeart/2005/8/layout/cycle5"/>
    <dgm:cxn modelId="{03A53D5E-E4B0-4554-9CD4-40D02B00BF98}" srcId="{55053285-5C2E-499B-84C1-9801AFAE3B84}" destId="{B512AF56-CECF-41B7-ADD0-7D68CF2B7D7C}" srcOrd="2" destOrd="0" parTransId="{FED39E2C-F2CB-4B1D-B4A8-242928A74906}" sibTransId="{117FBF3D-E4DF-41B5-BAF9-8B46E3BD3748}"/>
    <dgm:cxn modelId="{FBB103F0-E181-405F-91B4-A8CC2B532A82}" type="presOf" srcId="{D5F4AA0A-C2FB-47E3-93DD-8397D8537E1E}" destId="{20060647-BE1A-48DC-81F6-9D7E699582E4}" srcOrd="0" destOrd="0" presId="urn:microsoft.com/office/officeart/2005/8/layout/cycle5"/>
    <dgm:cxn modelId="{E287485D-DFD7-4D8A-8428-C3D74C437CCD}" type="presOf" srcId="{5B0F78B7-E2AE-435D-8ADB-50A77BAD2082}" destId="{1541CE8A-6E82-44F3-BE0E-04E84BD6D063}" srcOrd="0" destOrd="0" presId="urn:microsoft.com/office/officeart/2005/8/layout/cycle5"/>
    <dgm:cxn modelId="{C3E6D9B9-FCDD-4F01-B95C-B63D3AABC015}" srcId="{55053285-5C2E-499B-84C1-9801AFAE3B84}" destId="{5B0F78B7-E2AE-435D-8ADB-50A77BAD2082}" srcOrd="4" destOrd="0" parTransId="{202CE127-70B6-4AC7-A638-1B0D23C623C4}" sibTransId="{D5F4AA0A-C2FB-47E3-93DD-8397D8537E1E}"/>
    <dgm:cxn modelId="{D6515571-9709-4309-9AA2-9FA7D42EEE4C}" srcId="{55053285-5C2E-499B-84C1-9801AFAE3B84}" destId="{FDB310A6-1678-428D-AD09-F94088F040A1}" srcOrd="3" destOrd="0" parTransId="{E4DE3381-6548-4ADE-B01F-46CCA4773347}" sibTransId="{7B2C44AD-6521-4DD1-99FA-896F43773585}"/>
    <dgm:cxn modelId="{2869C96A-DB13-4F98-B589-10B1A2C90CB3}" type="presOf" srcId="{0CD6A665-89C2-457F-8BFC-061F2751868F}" destId="{172742DC-151F-4557-BC36-CA8F925F1038}" srcOrd="0" destOrd="0" presId="urn:microsoft.com/office/officeart/2005/8/layout/cycle5"/>
    <dgm:cxn modelId="{7679DCE8-06A2-4860-85D0-47D08019D122}" type="presOf" srcId="{B512AF56-CECF-41B7-ADD0-7D68CF2B7D7C}" destId="{779E44BD-4CA8-4BD7-8AF7-ACB956EA6217}" srcOrd="0" destOrd="0" presId="urn:microsoft.com/office/officeart/2005/8/layout/cycle5"/>
    <dgm:cxn modelId="{50073386-C46F-4657-A311-2A0A9DE0B34A}" type="presOf" srcId="{55053285-5C2E-499B-84C1-9801AFAE3B84}" destId="{2889A9EB-2B98-4E36-8B37-6E127846C822}" srcOrd="0" destOrd="0" presId="urn:microsoft.com/office/officeart/2005/8/layout/cycle5"/>
    <dgm:cxn modelId="{D90191C8-A1E5-4AC9-A22A-5A6E598EE272}" type="presOf" srcId="{FDB310A6-1678-428D-AD09-F94088F040A1}" destId="{EA3A67F2-0976-4965-A7E4-B7286D4D97B7}" srcOrd="0" destOrd="0" presId="urn:microsoft.com/office/officeart/2005/8/layout/cycle5"/>
    <dgm:cxn modelId="{59FC93F0-685D-410F-9BFA-3B3203174E72}" type="presOf" srcId="{7B2C44AD-6521-4DD1-99FA-896F43773585}" destId="{16773989-831E-40B9-9EFF-C88DAEC32B6F}" srcOrd="0" destOrd="0" presId="urn:microsoft.com/office/officeart/2005/8/layout/cycle5"/>
    <dgm:cxn modelId="{BCBF5421-2EA6-4FCA-84B9-99A62152D8B2}" type="presOf" srcId="{04DF967D-D2E2-4C37-9159-C8F806AC3333}" destId="{CEE03C1E-050A-4083-A987-97DC2791AA7A}" srcOrd="0" destOrd="0" presId="urn:microsoft.com/office/officeart/2005/8/layout/cycle5"/>
    <dgm:cxn modelId="{AE60DE41-E5C1-4DAD-B869-8BBE8B674166}" type="presOf" srcId="{716944EB-30B6-49A1-B3BA-2FB881F4C540}" destId="{43F23EC5-6766-49F3-98C9-727985AF9B86}" srcOrd="0" destOrd="0" presId="urn:microsoft.com/office/officeart/2005/8/layout/cycle5"/>
    <dgm:cxn modelId="{1BEA8994-5EBC-4641-BA36-628ED68FE933}" type="presOf" srcId="{EA5BDE94-F5E7-4A6D-828F-9DC4416321F7}" destId="{A196036E-D76E-46F7-A74C-37B93FAF7552}" srcOrd="0" destOrd="0" presId="urn:microsoft.com/office/officeart/2005/8/layout/cycle5"/>
    <dgm:cxn modelId="{80EFF47B-64DE-45A1-8327-D363AF8FB98E}" srcId="{55053285-5C2E-499B-84C1-9801AFAE3B84}" destId="{EA5BDE94-F5E7-4A6D-828F-9DC4416321F7}" srcOrd="1" destOrd="0" parTransId="{199DD0DE-9E40-4AF8-BFE3-388C6E8CE852}" sibTransId="{716944EB-30B6-49A1-B3BA-2FB881F4C540}"/>
    <dgm:cxn modelId="{6166E508-A283-415C-A598-C2C58A76247E}" srcId="{55053285-5C2E-499B-84C1-9801AFAE3B84}" destId="{0CD6A665-89C2-457F-8BFC-061F2751868F}" srcOrd="0" destOrd="0" parTransId="{544DF08E-AFFF-4F33-A6A0-53E0BB57AEF6}" sibTransId="{04DF967D-D2E2-4C37-9159-C8F806AC3333}"/>
    <dgm:cxn modelId="{ACFAF7C8-F729-40BF-B248-56238FE7E6BF}" type="presParOf" srcId="{2889A9EB-2B98-4E36-8B37-6E127846C822}" destId="{172742DC-151F-4557-BC36-CA8F925F1038}" srcOrd="0" destOrd="0" presId="urn:microsoft.com/office/officeart/2005/8/layout/cycle5"/>
    <dgm:cxn modelId="{ED7CD9A4-512D-45A1-BA4E-A8E4D788026F}" type="presParOf" srcId="{2889A9EB-2B98-4E36-8B37-6E127846C822}" destId="{4520694D-F087-434B-B2B7-D18FCCD2DFFE}" srcOrd="1" destOrd="0" presId="urn:microsoft.com/office/officeart/2005/8/layout/cycle5"/>
    <dgm:cxn modelId="{254CDC39-C590-4A2E-B301-3F5880AA9164}" type="presParOf" srcId="{2889A9EB-2B98-4E36-8B37-6E127846C822}" destId="{CEE03C1E-050A-4083-A987-97DC2791AA7A}" srcOrd="2" destOrd="0" presId="urn:microsoft.com/office/officeart/2005/8/layout/cycle5"/>
    <dgm:cxn modelId="{FF5F49C7-A51C-41F9-BB92-91BC79A9D026}" type="presParOf" srcId="{2889A9EB-2B98-4E36-8B37-6E127846C822}" destId="{A196036E-D76E-46F7-A74C-37B93FAF7552}" srcOrd="3" destOrd="0" presId="urn:microsoft.com/office/officeart/2005/8/layout/cycle5"/>
    <dgm:cxn modelId="{52609C7A-D96E-4F6A-A4D6-F6936496F1D3}" type="presParOf" srcId="{2889A9EB-2B98-4E36-8B37-6E127846C822}" destId="{24F5BF28-FA88-449D-B97C-72645BD86E4E}" srcOrd="4" destOrd="0" presId="urn:microsoft.com/office/officeart/2005/8/layout/cycle5"/>
    <dgm:cxn modelId="{B5AAF6E5-4873-4D76-B59A-D65845D52EEC}" type="presParOf" srcId="{2889A9EB-2B98-4E36-8B37-6E127846C822}" destId="{43F23EC5-6766-49F3-98C9-727985AF9B86}" srcOrd="5" destOrd="0" presId="urn:microsoft.com/office/officeart/2005/8/layout/cycle5"/>
    <dgm:cxn modelId="{8CD2BF17-B9FA-4028-890E-CB4622CF96CA}" type="presParOf" srcId="{2889A9EB-2B98-4E36-8B37-6E127846C822}" destId="{779E44BD-4CA8-4BD7-8AF7-ACB956EA6217}" srcOrd="6" destOrd="0" presId="urn:microsoft.com/office/officeart/2005/8/layout/cycle5"/>
    <dgm:cxn modelId="{870C1EEF-7413-4D81-8391-D42FB3663365}" type="presParOf" srcId="{2889A9EB-2B98-4E36-8B37-6E127846C822}" destId="{D48D2E20-6F9B-458D-A2E7-7D64C93CA917}" srcOrd="7" destOrd="0" presId="urn:microsoft.com/office/officeart/2005/8/layout/cycle5"/>
    <dgm:cxn modelId="{DB714B6A-7E93-4FB8-94AC-2C2C39CA66A5}" type="presParOf" srcId="{2889A9EB-2B98-4E36-8B37-6E127846C822}" destId="{B883F7E3-A8BF-4A6E-9196-F5DD49B1DD5A}" srcOrd="8" destOrd="0" presId="urn:microsoft.com/office/officeart/2005/8/layout/cycle5"/>
    <dgm:cxn modelId="{3CDC9519-F239-4627-A0C3-2F41EAD9AD44}" type="presParOf" srcId="{2889A9EB-2B98-4E36-8B37-6E127846C822}" destId="{EA3A67F2-0976-4965-A7E4-B7286D4D97B7}" srcOrd="9" destOrd="0" presId="urn:microsoft.com/office/officeart/2005/8/layout/cycle5"/>
    <dgm:cxn modelId="{0B22F25C-B142-44A0-B777-347B23F9FA77}" type="presParOf" srcId="{2889A9EB-2B98-4E36-8B37-6E127846C822}" destId="{A847062D-DC8D-4CDC-978D-286386C946E9}" srcOrd="10" destOrd="0" presId="urn:microsoft.com/office/officeart/2005/8/layout/cycle5"/>
    <dgm:cxn modelId="{A97732EB-1B73-4E9E-B201-7671552D4BD8}" type="presParOf" srcId="{2889A9EB-2B98-4E36-8B37-6E127846C822}" destId="{16773989-831E-40B9-9EFF-C88DAEC32B6F}" srcOrd="11" destOrd="0" presId="urn:microsoft.com/office/officeart/2005/8/layout/cycle5"/>
    <dgm:cxn modelId="{55C9A377-20BD-4198-A5B6-253EEEA173B0}" type="presParOf" srcId="{2889A9EB-2B98-4E36-8B37-6E127846C822}" destId="{1541CE8A-6E82-44F3-BE0E-04E84BD6D063}" srcOrd="12" destOrd="0" presId="urn:microsoft.com/office/officeart/2005/8/layout/cycle5"/>
    <dgm:cxn modelId="{9D2FC258-81AA-4757-A707-BC3523D40B27}" type="presParOf" srcId="{2889A9EB-2B98-4E36-8B37-6E127846C822}" destId="{217D9592-8A4A-4FAA-BB19-40A8BB109345}" srcOrd="13" destOrd="0" presId="urn:microsoft.com/office/officeart/2005/8/layout/cycle5"/>
    <dgm:cxn modelId="{430F05F5-EA32-4F0C-93C3-33FF8B052CB7}" type="presParOf" srcId="{2889A9EB-2B98-4E36-8B37-6E127846C822}" destId="{20060647-BE1A-48DC-81F6-9D7E699582E4}" srcOrd="14" destOrd="0" presId="urn:microsoft.com/office/officeart/2005/8/layout/cycle5"/>
  </dgm:cxnLst>
  <dgm:bg>
    <a:solidFill>
      <a:srgbClr val="FF99FF"/>
    </a:solidFill>
    <a:effectLst>
      <a:innerShdw blurRad="114300">
        <a:prstClr val="black"/>
      </a:innerShdw>
    </a:effectLst>
  </dgm:bg>
  <dgm:whole>
    <a:effectLst>
      <a:reflection blurRad="6350" stA="50000" endA="300" endPos="55500" dist="50800" dir="5400000" sy="-100000" algn="bl" rotWithShape="0"/>
    </a:effectLst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77D457F-2A57-43E1-925F-BB394F2CA819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87FC2D6-AB79-4DAB-A664-ED1F908B8FB4}">
      <dgm:prSet phldrT="[Текст]"/>
      <dgm:spPr/>
      <dgm:t>
        <a:bodyPr/>
        <a:lstStyle/>
        <a:p>
          <a:r>
            <a:rPr lang="ru-RU" dirty="0" smtClean="0"/>
            <a:t>Субъект - педагоги</a:t>
          </a:r>
          <a:endParaRPr lang="ru-RU" dirty="0"/>
        </a:p>
      </dgm:t>
    </dgm:pt>
    <dgm:pt modelId="{9CC23412-B814-4ADD-A18C-A8F7504E43FB}" type="parTrans" cxnId="{351FC12F-815E-4887-984A-2E087016B0E4}">
      <dgm:prSet/>
      <dgm:spPr/>
      <dgm:t>
        <a:bodyPr/>
        <a:lstStyle/>
        <a:p>
          <a:endParaRPr lang="ru-RU"/>
        </a:p>
      </dgm:t>
    </dgm:pt>
    <dgm:pt modelId="{6B214F73-F493-4F74-B048-E3F3F71E775B}" type="sibTrans" cxnId="{351FC12F-815E-4887-984A-2E087016B0E4}">
      <dgm:prSet/>
      <dgm:spPr/>
      <dgm:t>
        <a:bodyPr/>
        <a:lstStyle/>
        <a:p>
          <a:endParaRPr lang="ru-RU"/>
        </a:p>
      </dgm:t>
    </dgm:pt>
    <dgm:pt modelId="{7F9B340C-CA61-43A5-8D7D-B7DB958BAF9F}">
      <dgm:prSet phldrT="[Текст]"/>
      <dgm:spPr/>
      <dgm:t>
        <a:bodyPr/>
        <a:lstStyle/>
        <a:p>
          <a:r>
            <a:rPr lang="ru-RU" dirty="0" smtClean="0"/>
            <a:t>Субъект - родители</a:t>
          </a:r>
          <a:endParaRPr lang="ru-RU" dirty="0"/>
        </a:p>
      </dgm:t>
    </dgm:pt>
    <dgm:pt modelId="{84F71B68-231C-45D3-8474-8ACF91D042AC}" type="parTrans" cxnId="{4D74D160-D4F4-4D85-8C8B-B29DDFC165DD}">
      <dgm:prSet/>
      <dgm:spPr/>
      <dgm:t>
        <a:bodyPr/>
        <a:lstStyle/>
        <a:p>
          <a:endParaRPr lang="ru-RU"/>
        </a:p>
      </dgm:t>
    </dgm:pt>
    <dgm:pt modelId="{0AC23716-655A-4061-A7AB-4F10C937A352}" type="sibTrans" cxnId="{4D74D160-D4F4-4D85-8C8B-B29DDFC165DD}">
      <dgm:prSet/>
      <dgm:spPr/>
      <dgm:t>
        <a:bodyPr/>
        <a:lstStyle/>
        <a:p>
          <a:endParaRPr lang="ru-RU"/>
        </a:p>
      </dgm:t>
    </dgm:pt>
    <dgm:pt modelId="{083E1BE7-8E5C-43E8-8835-47A5FE0048E1}" type="pres">
      <dgm:prSet presAssocID="{F77D457F-2A57-43E1-925F-BB394F2CA81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CF80F0-639A-43CE-804E-3E167E6DED9B}" type="pres">
      <dgm:prSet presAssocID="{B87FC2D6-AB79-4DAB-A664-ED1F908B8FB4}" presName="arrow" presStyleLbl="node1" presStyleIdx="0" presStyleCnt="2" custScaleX="1093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F5C52-22DB-4EFD-9AB9-0D618DB04A0A}" type="pres">
      <dgm:prSet presAssocID="{7F9B340C-CA61-43A5-8D7D-B7DB958BAF9F}" presName="arrow" presStyleLbl="node1" presStyleIdx="1" presStyleCnt="2" custScaleX="1093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67C916-1550-4ABC-872D-C39852CE3F53}" type="presOf" srcId="{F77D457F-2A57-43E1-925F-BB394F2CA819}" destId="{083E1BE7-8E5C-43E8-8835-47A5FE0048E1}" srcOrd="0" destOrd="0" presId="urn:microsoft.com/office/officeart/2005/8/layout/arrow5"/>
    <dgm:cxn modelId="{7F8FBB56-FA41-4D58-9479-280532B31E21}" type="presOf" srcId="{B87FC2D6-AB79-4DAB-A664-ED1F908B8FB4}" destId="{16CF80F0-639A-43CE-804E-3E167E6DED9B}" srcOrd="0" destOrd="0" presId="urn:microsoft.com/office/officeart/2005/8/layout/arrow5"/>
    <dgm:cxn modelId="{4D74D160-D4F4-4D85-8C8B-B29DDFC165DD}" srcId="{F77D457F-2A57-43E1-925F-BB394F2CA819}" destId="{7F9B340C-CA61-43A5-8D7D-B7DB958BAF9F}" srcOrd="1" destOrd="0" parTransId="{84F71B68-231C-45D3-8474-8ACF91D042AC}" sibTransId="{0AC23716-655A-4061-A7AB-4F10C937A352}"/>
    <dgm:cxn modelId="{351FC12F-815E-4887-984A-2E087016B0E4}" srcId="{F77D457F-2A57-43E1-925F-BB394F2CA819}" destId="{B87FC2D6-AB79-4DAB-A664-ED1F908B8FB4}" srcOrd="0" destOrd="0" parTransId="{9CC23412-B814-4ADD-A18C-A8F7504E43FB}" sibTransId="{6B214F73-F493-4F74-B048-E3F3F71E775B}"/>
    <dgm:cxn modelId="{E5F8E21D-F805-4D29-BF6F-4EBD7ED9604F}" type="presOf" srcId="{7F9B340C-CA61-43A5-8D7D-B7DB958BAF9F}" destId="{F66F5C52-22DB-4EFD-9AB9-0D618DB04A0A}" srcOrd="0" destOrd="0" presId="urn:microsoft.com/office/officeart/2005/8/layout/arrow5"/>
    <dgm:cxn modelId="{17C06F6B-AAB8-4AC7-9438-20FBFC09A070}" type="presParOf" srcId="{083E1BE7-8E5C-43E8-8835-47A5FE0048E1}" destId="{16CF80F0-639A-43CE-804E-3E167E6DED9B}" srcOrd="0" destOrd="0" presId="urn:microsoft.com/office/officeart/2005/8/layout/arrow5"/>
    <dgm:cxn modelId="{17673894-C0EB-46DA-AF76-768A5E71146B}" type="presParOf" srcId="{083E1BE7-8E5C-43E8-8835-47A5FE0048E1}" destId="{F66F5C52-22DB-4EFD-9AB9-0D618DB04A0A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DE9ED93-89FF-4BAE-8F5F-B7EF59DA7A9E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ACDC8FF-B66E-4099-87F4-2907C1095E32}">
      <dgm:prSet phldrT="[Текст]" custT="1"/>
      <dgm:spPr/>
      <dgm:t>
        <a:bodyPr/>
        <a:lstStyle/>
        <a:p>
          <a:r>
            <a:rPr lang="ru-RU" sz="4000" b="1" baseline="0" dirty="0" smtClean="0">
              <a:solidFill>
                <a:srgbClr val="FFFF00"/>
              </a:solidFill>
            </a:rPr>
            <a:t>Проектировочный этап</a:t>
          </a:r>
          <a:endParaRPr lang="ru-RU" sz="4000" b="1" baseline="0" dirty="0">
            <a:solidFill>
              <a:srgbClr val="FFFF00"/>
            </a:solidFill>
          </a:endParaRPr>
        </a:p>
      </dgm:t>
    </dgm:pt>
    <dgm:pt modelId="{2853EEA3-4124-49A9-82A1-3FA6C7FF0626}" type="parTrans" cxnId="{6DA7A4AA-8BFA-4F69-B440-B5420DEB3D42}">
      <dgm:prSet/>
      <dgm:spPr/>
      <dgm:t>
        <a:bodyPr/>
        <a:lstStyle/>
        <a:p>
          <a:endParaRPr lang="ru-RU" sz="1600"/>
        </a:p>
      </dgm:t>
    </dgm:pt>
    <dgm:pt modelId="{E6440EE3-0A95-41E6-81CA-32476552EB1F}" type="sibTrans" cxnId="{6DA7A4AA-8BFA-4F69-B440-B5420DEB3D42}">
      <dgm:prSet/>
      <dgm:spPr/>
      <dgm:t>
        <a:bodyPr/>
        <a:lstStyle/>
        <a:p>
          <a:endParaRPr lang="ru-RU" sz="1600"/>
        </a:p>
      </dgm:t>
    </dgm:pt>
    <dgm:pt modelId="{C62A8954-67C7-4269-B85F-6822B97EBA7C}">
      <dgm:prSet phldrT="[Текст]" custT="1"/>
      <dgm:spPr/>
      <dgm:t>
        <a:bodyPr/>
        <a:lstStyle/>
        <a:p>
          <a:r>
            <a:rPr lang="ru-RU" sz="1600" dirty="0" smtClean="0"/>
            <a:t>Постановка целей и задач педагогов и родителей</a:t>
          </a:r>
          <a:endParaRPr lang="ru-RU" sz="1600" dirty="0"/>
        </a:p>
      </dgm:t>
    </dgm:pt>
    <dgm:pt modelId="{302437E5-414D-4435-92DE-95BF198DA9DF}" type="parTrans" cxnId="{DB702B59-BA1C-4F15-819C-94B5172FEA99}">
      <dgm:prSet/>
      <dgm:spPr/>
      <dgm:t>
        <a:bodyPr/>
        <a:lstStyle/>
        <a:p>
          <a:endParaRPr lang="ru-RU" sz="1600"/>
        </a:p>
      </dgm:t>
    </dgm:pt>
    <dgm:pt modelId="{DD4BAB0A-D134-4CB5-A291-C8BB75B1DFB1}" type="sibTrans" cxnId="{DB702B59-BA1C-4F15-819C-94B5172FEA99}">
      <dgm:prSet/>
      <dgm:spPr/>
      <dgm:t>
        <a:bodyPr/>
        <a:lstStyle/>
        <a:p>
          <a:endParaRPr lang="ru-RU" sz="1600"/>
        </a:p>
      </dgm:t>
    </dgm:pt>
    <dgm:pt modelId="{ED224B15-7A38-41F3-AF25-84E4B1EC4C08}">
      <dgm:prSet phldrT="[Текст]" custT="1"/>
      <dgm:spPr/>
      <dgm:t>
        <a:bodyPr/>
        <a:lstStyle/>
        <a:p>
          <a:endParaRPr lang="ru-RU" sz="1600" dirty="0" smtClean="0"/>
        </a:p>
        <a:p>
          <a:r>
            <a:rPr lang="ru-RU" sz="1600" dirty="0" smtClean="0"/>
            <a:t>Определение содержания совместной деятельности</a:t>
          </a:r>
          <a:endParaRPr lang="ru-RU" sz="1600" dirty="0"/>
        </a:p>
      </dgm:t>
    </dgm:pt>
    <dgm:pt modelId="{F6B7F0BD-F654-401E-897E-1AE6D0E0E2B8}" type="parTrans" cxnId="{9BD1D5A1-4836-4A6B-BC1A-360FAB335D6A}">
      <dgm:prSet/>
      <dgm:spPr/>
      <dgm:t>
        <a:bodyPr/>
        <a:lstStyle/>
        <a:p>
          <a:endParaRPr lang="ru-RU" sz="1600"/>
        </a:p>
      </dgm:t>
    </dgm:pt>
    <dgm:pt modelId="{DA3A4405-3ACE-40F2-A57D-6EAE5A58D238}" type="sibTrans" cxnId="{9BD1D5A1-4836-4A6B-BC1A-360FAB335D6A}">
      <dgm:prSet/>
      <dgm:spPr/>
      <dgm:t>
        <a:bodyPr/>
        <a:lstStyle/>
        <a:p>
          <a:endParaRPr lang="ru-RU" sz="1600"/>
        </a:p>
      </dgm:t>
    </dgm:pt>
    <dgm:pt modelId="{0C48E4CB-74B6-46F0-89AF-A96CEB548A65}">
      <dgm:prSet phldrT="[Текст]" custT="1"/>
      <dgm:spPr/>
      <dgm:t>
        <a:bodyPr/>
        <a:lstStyle/>
        <a:p>
          <a:r>
            <a:rPr lang="ru-RU" sz="1600" dirty="0" smtClean="0"/>
            <a:t>Обсуждение актуальных задач</a:t>
          </a:r>
          <a:endParaRPr lang="ru-RU" sz="1600" dirty="0"/>
        </a:p>
      </dgm:t>
    </dgm:pt>
    <dgm:pt modelId="{EC8290BE-DD8A-41A6-BCEE-B5811F5A47AE}" type="parTrans" cxnId="{CC67785C-0E4B-42AF-90F9-3A83AB8B7A20}">
      <dgm:prSet/>
      <dgm:spPr/>
      <dgm:t>
        <a:bodyPr/>
        <a:lstStyle/>
        <a:p>
          <a:endParaRPr lang="ru-RU" sz="1600"/>
        </a:p>
      </dgm:t>
    </dgm:pt>
    <dgm:pt modelId="{3AD856E2-7987-4B82-929D-6D7A12FDB56E}" type="sibTrans" cxnId="{CC67785C-0E4B-42AF-90F9-3A83AB8B7A20}">
      <dgm:prSet/>
      <dgm:spPr/>
      <dgm:t>
        <a:bodyPr/>
        <a:lstStyle/>
        <a:p>
          <a:endParaRPr lang="ru-RU" sz="1600"/>
        </a:p>
      </dgm:t>
    </dgm:pt>
    <dgm:pt modelId="{17AA4EC6-62DF-4EA3-BF64-7EA0C3840D43}">
      <dgm:prSet phldrT="[Текст]" custT="1"/>
      <dgm:spPr/>
      <dgm:t>
        <a:bodyPr/>
        <a:lstStyle/>
        <a:p>
          <a:r>
            <a:rPr lang="ru-RU" sz="2800" b="1" baseline="0" dirty="0" smtClean="0">
              <a:solidFill>
                <a:srgbClr val="92D050"/>
              </a:solidFill>
            </a:rPr>
            <a:t>Интерактивное общение</a:t>
          </a:r>
          <a:endParaRPr lang="ru-RU" sz="2800" b="1" baseline="0" dirty="0">
            <a:solidFill>
              <a:srgbClr val="92D050"/>
            </a:solidFill>
          </a:endParaRPr>
        </a:p>
      </dgm:t>
    </dgm:pt>
    <dgm:pt modelId="{88BD599C-0282-46C3-8016-53078E08815F}" type="parTrans" cxnId="{75A7CF55-69DB-4C5C-9B73-F75221B17F28}">
      <dgm:prSet/>
      <dgm:spPr/>
      <dgm:t>
        <a:bodyPr/>
        <a:lstStyle/>
        <a:p>
          <a:endParaRPr lang="ru-RU" sz="1600"/>
        </a:p>
      </dgm:t>
    </dgm:pt>
    <dgm:pt modelId="{23EF8599-22DD-4090-B834-F32480C1AB53}" type="sibTrans" cxnId="{75A7CF55-69DB-4C5C-9B73-F75221B17F28}">
      <dgm:prSet/>
      <dgm:spPr/>
      <dgm:t>
        <a:bodyPr/>
        <a:lstStyle/>
        <a:p>
          <a:endParaRPr lang="ru-RU" sz="1600"/>
        </a:p>
      </dgm:t>
    </dgm:pt>
    <dgm:pt modelId="{DAD63BA2-246E-4E60-BFD4-5442AB3B2E2E}" type="pres">
      <dgm:prSet presAssocID="{6DE9ED93-89FF-4BAE-8F5F-B7EF59DA7A9E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ru-RU"/>
        </a:p>
      </dgm:t>
    </dgm:pt>
    <dgm:pt modelId="{6043810F-DC4D-480C-992B-3C20EE64297A}" type="pres">
      <dgm:prSet presAssocID="{6DE9ED93-89FF-4BAE-8F5F-B7EF59DA7A9E}" presName="arrowNode" presStyleLbl="node1" presStyleIdx="0" presStyleCnt="1"/>
      <dgm:spPr>
        <a:solidFill>
          <a:srgbClr val="00B0F0"/>
        </a:solidFill>
      </dgm:spPr>
      <dgm:t>
        <a:bodyPr/>
        <a:lstStyle/>
        <a:p>
          <a:endParaRPr lang="ru-RU"/>
        </a:p>
      </dgm:t>
    </dgm:pt>
    <dgm:pt modelId="{EAD71853-96BF-4162-BF29-24A9EE21981D}" type="pres">
      <dgm:prSet presAssocID="{0ACDC8FF-B66E-4099-87F4-2907C1095E32}" presName="txNode1" presStyleLbl="revTx" presStyleIdx="0" presStyleCnt="5" custScaleX="378821" custScaleY="1127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B3BEE1-9306-488D-8160-1CCDF04A5EF9}" type="pres">
      <dgm:prSet presAssocID="{C62A8954-67C7-4269-B85F-6822B97EBA7C}" presName="txNode2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C0403B-2FC3-47E4-A421-7532D379C500}" type="pres">
      <dgm:prSet presAssocID="{DD4BAB0A-D134-4CB5-A291-C8BB75B1DFB1}" presName="dotNode2" presStyleCnt="0"/>
      <dgm:spPr/>
    </dgm:pt>
    <dgm:pt modelId="{6DAECDE8-954A-4961-A132-0B85FF161B17}" type="pres">
      <dgm:prSet presAssocID="{DD4BAB0A-D134-4CB5-A291-C8BB75B1DFB1}" presName="dotRepeatNode" presStyleLbl="fgShp" presStyleIdx="0" presStyleCnt="3"/>
      <dgm:spPr/>
      <dgm:t>
        <a:bodyPr/>
        <a:lstStyle/>
        <a:p>
          <a:endParaRPr lang="ru-RU"/>
        </a:p>
      </dgm:t>
    </dgm:pt>
    <dgm:pt modelId="{92306DD0-0B31-4A38-9252-B7FF3402BBFF}" type="pres">
      <dgm:prSet presAssocID="{ED224B15-7A38-41F3-AF25-84E4B1EC4C08}" presName="txNode3" presStyleLbl="revTx" presStyleIdx="2" presStyleCnt="5" custAng="0" custScaleX="76332" custScaleY="1217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4C7537-D65F-4336-B8C5-89DB549928D7}" type="pres">
      <dgm:prSet presAssocID="{DA3A4405-3ACE-40F2-A57D-6EAE5A58D238}" presName="dotNode3" presStyleCnt="0"/>
      <dgm:spPr/>
    </dgm:pt>
    <dgm:pt modelId="{9C2751BA-602A-4727-BBE0-1D8EE6AFFC92}" type="pres">
      <dgm:prSet presAssocID="{DA3A4405-3ACE-40F2-A57D-6EAE5A58D238}" presName="dotRepeatNode" presStyleLbl="fgShp" presStyleIdx="1" presStyleCnt="3"/>
      <dgm:spPr/>
      <dgm:t>
        <a:bodyPr/>
        <a:lstStyle/>
        <a:p>
          <a:endParaRPr lang="ru-RU"/>
        </a:p>
      </dgm:t>
    </dgm:pt>
    <dgm:pt modelId="{35D9AFEA-19EE-44E7-BD95-BA1DE22498F1}" type="pres">
      <dgm:prSet presAssocID="{0C48E4CB-74B6-46F0-89AF-A96CEB548A65}" presName="txNode4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68D77B-35F1-4318-961C-1AA1468D8EFD}" type="pres">
      <dgm:prSet presAssocID="{3AD856E2-7987-4B82-929D-6D7A12FDB56E}" presName="dotNode4" presStyleCnt="0"/>
      <dgm:spPr/>
    </dgm:pt>
    <dgm:pt modelId="{FCE384FB-E9BC-4D55-9C00-EEF979CC14A4}" type="pres">
      <dgm:prSet presAssocID="{3AD856E2-7987-4B82-929D-6D7A12FDB56E}" presName="dotRepeatNode" presStyleLbl="fgShp" presStyleIdx="2" presStyleCnt="3"/>
      <dgm:spPr/>
      <dgm:t>
        <a:bodyPr/>
        <a:lstStyle/>
        <a:p>
          <a:endParaRPr lang="ru-RU"/>
        </a:p>
      </dgm:t>
    </dgm:pt>
    <dgm:pt modelId="{95579DA9-2547-40D9-88FE-59E70D033DC2}" type="pres">
      <dgm:prSet presAssocID="{17AA4EC6-62DF-4EA3-BF64-7EA0C3840D43}" presName="txNode5" presStyleLbl="revTx" presStyleIdx="4" presStyleCnt="5" custScaleX="155763" custScaleY="632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6FCFDE-F5B0-42F1-B2C0-9D41AF453270}" type="presOf" srcId="{17AA4EC6-62DF-4EA3-BF64-7EA0C3840D43}" destId="{95579DA9-2547-40D9-88FE-59E70D033DC2}" srcOrd="0" destOrd="0" presId="urn:microsoft.com/office/officeart/2009/3/layout/DescendingProcess"/>
    <dgm:cxn modelId="{4CDE08F0-8FE4-4121-99DB-CB101899BBE7}" type="presOf" srcId="{6DE9ED93-89FF-4BAE-8F5F-B7EF59DA7A9E}" destId="{DAD63BA2-246E-4E60-BFD4-5442AB3B2E2E}" srcOrd="0" destOrd="0" presId="urn:microsoft.com/office/officeart/2009/3/layout/DescendingProcess"/>
    <dgm:cxn modelId="{DB702B59-BA1C-4F15-819C-94B5172FEA99}" srcId="{6DE9ED93-89FF-4BAE-8F5F-B7EF59DA7A9E}" destId="{C62A8954-67C7-4269-B85F-6822B97EBA7C}" srcOrd="1" destOrd="0" parTransId="{302437E5-414D-4435-92DE-95BF198DA9DF}" sibTransId="{DD4BAB0A-D134-4CB5-A291-C8BB75B1DFB1}"/>
    <dgm:cxn modelId="{4AD61208-B1F5-4B0E-B1A4-DEA7DFB50CCD}" type="presOf" srcId="{3AD856E2-7987-4B82-929D-6D7A12FDB56E}" destId="{FCE384FB-E9BC-4D55-9C00-EEF979CC14A4}" srcOrd="0" destOrd="0" presId="urn:microsoft.com/office/officeart/2009/3/layout/DescendingProcess"/>
    <dgm:cxn modelId="{9BD1D5A1-4836-4A6B-BC1A-360FAB335D6A}" srcId="{6DE9ED93-89FF-4BAE-8F5F-B7EF59DA7A9E}" destId="{ED224B15-7A38-41F3-AF25-84E4B1EC4C08}" srcOrd="2" destOrd="0" parTransId="{F6B7F0BD-F654-401E-897E-1AE6D0E0E2B8}" sibTransId="{DA3A4405-3ACE-40F2-A57D-6EAE5A58D238}"/>
    <dgm:cxn modelId="{6DA7A4AA-8BFA-4F69-B440-B5420DEB3D42}" srcId="{6DE9ED93-89FF-4BAE-8F5F-B7EF59DA7A9E}" destId="{0ACDC8FF-B66E-4099-87F4-2907C1095E32}" srcOrd="0" destOrd="0" parTransId="{2853EEA3-4124-49A9-82A1-3FA6C7FF0626}" sibTransId="{E6440EE3-0A95-41E6-81CA-32476552EB1F}"/>
    <dgm:cxn modelId="{1BFA825C-5459-4074-B932-6798AA3EA5A3}" type="presOf" srcId="{DD4BAB0A-D134-4CB5-A291-C8BB75B1DFB1}" destId="{6DAECDE8-954A-4961-A132-0B85FF161B17}" srcOrd="0" destOrd="0" presId="urn:microsoft.com/office/officeart/2009/3/layout/DescendingProcess"/>
    <dgm:cxn modelId="{75A7CF55-69DB-4C5C-9B73-F75221B17F28}" srcId="{6DE9ED93-89FF-4BAE-8F5F-B7EF59DA7A9E}" destId="{17AA4EC6-62DF-4EA3-BF64-7EA0C3840D43}" srcOrd="4" destOrd="0" parTransId="{88BD599C-0282-46C3-8016-53078E08815F}" sibTransId="{23EF8599-22DD-4090-B834-F32480C1AB53}"/>
    <dgm:cxn modelId="{885B070D-834E-4108-9F19-77A9846B08B5}" type="presOf" srcId="{C62A8954-67C7-4269-B85F-6822B97EBA7C}" destId="{6FB3BEE1-9306-488D-8160-1CCDF04A5EF9}" srcOrd="0" destOrd="0" presId="urn:microsoft.com/office/officeart/2009/3/layout/DescendingProcess"/>
    <dgm:cxn modelId="{AECE8C2A-A6F5-4E6D-B5D2-FE50D6AB3752}" type="presOf" srcId="{0C48E4CB-74B6-46F0-89AF-A96CEB548A65}" destId="{35D9AFEA-19EE-44E7-BD95-BA1DE22498F1}" srcOrd="0" destOrd="0" presId="urn:microsoft.com/office/officeart/2009/3/layout/DescendingProcess"/>
    <dgm:cxn modelId="{ADDDAC25-F5C8-4465-9CF8-11DB857668E1}" type="presOf" srcId="{0ACDC8FF-B66E-4099-87F4-2907C1095E32}" destId="{EAD71853-96BF-4162-BF29-24A9EE21981D}" srcOrd="0" destOrd="0" presId="urn:microsoft.com/office/officeart/2009/3/layout/DescendingProcess"/>
    <dgm:cxn modelId="{6FFD7BFB-367A-4D3A-8458-A63A24721705}" type="presOf" srcId="{DA3A4405-3ACE-40F2-A57D-6EAE5A58D238}" destId="{9C2751BA-602A-4727-BBE0-1D8EE6AFFC92}" srcOrd="0" destOrd="0" presId="urn:microsoft.com/office/officeart/2009/3/layout/DescendingProcess"/>
    <dgm:cxn modelId="{E7550F29-DA29-43AE-8657-8D8EB23E42C4}" type="presOf" srcId="{ED224B15-7A38-41F3-AF25-84E4B1EC4C08}" destId="{92306DD0-0B31-4A38-9252-B7FF3402BBFF}" srcOrd="0" destOrd="0" presId="urn:microsoft.com/office/officeart/2009/3/layout/DescendingProcess"/>
    <dgm:cxn modelId="{CC67785C-0E4B-42AF-90F9-3A83AB8B7A20}" srcId="{6DE9ED93-89FF-4BAE-8F5F-B7EF59DA7A9E}" destId="{0C48E4CB-74B6-46F0-89AF-A96CEB548A65}" srcOrd="3" destOrd="0" parTransId="{EC8290BE-DD8A-41A6-BCEE-B5811F5A47AE}" sibTransId="{3AD856E2-7987-4B82-929D-6D7A12FDB56E}"/>
    <dgm:cxn modelId="{4EC1998F-BE77-490C-83F5-3DEF02975C7B}" type="presParOf" srcId="{DAD63BA2-246E-4E60-BFD4-5442AB3B2E2E}" destId="{6043810F-DC4D-480C-992B-3C20EE64297A}" srcOrd="0" destOrd="0" presId="urn:microsoft.com/office/officeart/2009/3/layout/DescendingProcess"/>
    <dgm:cxn modelId="{F50ED7F0-A1F9-4005-80DD-8355BAAF43E5}" type="presParOf" srcId="{DAD63BA2-246E-4E60-BFD4-5442AB3B2E2E}" destId="{EAD71853-96BF-4162-BF29-24A9EE21981D}" srcOrd="1" destOrd="0" presId="urn:microsoft.com/office/officeart/2009/3/layout/DescendingProcess"/>
    <dgm:cxn modelId="{D869827E-C0CB-48AF-9D1A-40C06767DE9B}" type="presParOf" srcId="{DAD63BA2-246E-4E60-BFD4-5442AB3B2E2E}" destId="{6FB3BEE1-9306-488D-8160-1CCDF04A5EF9}" srcOrd="2" destOrd="0" presId="urn:microsoft.com/office/officeart/2009/3/layout/DescendingProcess"/>
    <dgm:cxn modelId="{0AF8E85B-0295-4910-BE9D-5A37C0D2A6E2}" type="presParOf" srcId="{DAD63BA2-246E-4E60-BFD4-5442AB3B2E2E}" destId="{C4C0403B-2FC3-47E4-A421-7532D379C500}" srcOrd="3" destOrd="0" presId="urn:microsoft.com/office/officeart/2009/3/layout/DescendingProcess"/>
    <dgm:cxn modelId="{7CC0A660-2837-4B62-BADE-F452C8874BF3}" type="presParOf" srcId="{C4C0403B-2FC3-47E4-A421-7532D379C500}" destId="{6DAECDE8-954A-4961-A132-0B85FF161B17}" srcOrd="0" destOrd="0" presId="urn:microsoft.com/office/officeart/2009/3/layout/DescendingProcess"/>
    <dgm:cxn modelId="{E11F3AAE-9645-49EA-B59B-839CF285DD7B}" type="presParOf" srcId="{DAD63BA2-246E-4E60-BFD4-5442AB3B2E2E}" destId="{92306DD0-0B31-4A38-9252-B7FF3402BBFF}" srcOrd="4" destOrd="0" presId="urn:microsoft.com/office/officeart/2009/3/layout/DescendingProcess"/>
    <dgm:cxn modelId="{753411BF-32CC-4D93-A85B-085CB67FC7BC}" type="presParOf" srcId="{DAD63BA2-246E-4E60-BFD4-5442AB3B2E2E}" destId="{FD4C7537-D65F-4336-B8C5-89DB549928D7}" srcOrd="5" destOrd="0" presId="urn:microsoft.com/office/officeart/2009/3/layout/DescendingProcess"/>
    <dgm:cxn modelId="{24FC5060-BD15-475E-928A-B75D7F60F240}" type="presParOf" srcId="{FD4C7537-D65F-4336-B8C5-89DB549928D7}" destId="{9C2751BA-602A-4727-BBE0-1D8EE6AFFC92}" srcOrd="0" destOrd="0" presId="urn:microsoft.com/office/officeart/2009/3/layout/DescendingProcess"/>
    <dgm:cxn modelId="{1B084752-F1EC-4449-9764-DBEF8262D01B}" type="presParOf" srcId="{DAD63BA2-246E-4E60-BFD4-5442AB3B2E2E}" destId="{35D9AFEA-19EE-44E7-BD95-BA1DE22498F1}" srcOrd="6" destOrd="0" presId="urn:microsoft.com/office/officeart/2009/3/layout/DescendingProcess"/>
    <dgm:cxn modelId="{9C3B57FB-F8A3-4B19-B3CD-7928FEE86F02}" type="presParOf" srcId="{DAD63BA2-246E-4E60-BFD4-5442AB3B2E2E}" destId="{F568D77B-35F1-4318-961C-1AA1468D8EFD}" srcOrd="7" destOrd="0" presId="urn:microsoft.com/office/officeart/2009/3/layout/DescendingProcess"/>
    <dgm:cxn modelId="{796365DD-A416-4617-B84C-BECA3A90E522}" type="presParOf" srcId="{F568D77B-35F1-4318-961C-1AA1468D8EFD}" destId="{FCE384FB-E9BC-4D55-9C00-EEF979CC14A4}" srcOrd="0" destOrd="0" presId="urn:microsoft.com/office/officeart/2009/3/layout/DescendingProcess"/>
    <dgm:cxn modelId="{58C4BF3B-02E3-4FC5-A9AE-5FDB11CBF41B}" type="presParOf" srcId="{DAD63BA2-246E-4E60-BFD4-5442AB3B2E2E}" destId="{95579DA9-2547-40D9-88FE-59E70D033DC2}" srcOrd="8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8745E3E-DAC3-4047-800A-0AC66DAD8C42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B8837E-288B-4A1D-8498-084606ACE4BF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2000" dirty="0" smtClean="0"/>
            <a:t>Совместная деятельность педагога, детей и родителей</a:t>
          </a:r>
          <a:endParaRPr lang="ru-RU" sz="2000" dirty="0"/>
        </a:p>
      </dgm:t>
    </dgm:pt>
    <dgm:pt modelId="{70B81262-A5A0-4515-9A11-87138BF47C72}" type="parTrans" cxnId="{F2F44EE8-88DC-49DB-8DE3-CA5C924DD6DF}">
      <dgm:prSet/>
      <dgm:spPr/>
      <dgm:t>
        <a:bodyPr/>
        <a:lstStyle/>
        <a:p>
          <a:endParaRPr lang="ru-RU"/>
        </a:p>
      </dgm:t>
    </dgm:pt>
    <dgm:pt modelId="{D3E0B3A3-C9BD-4088-8ED7-14D02C1A8029}" type="sibTrans" cxnId="{F2F44EE8-88DC-49DB-8DE3-CA5C924DD6DF}">
      <dgm:prSet/>
      <dgm:spPr/>
      <dgm:t>
        <a:bodyPr/>
        <a:lstStyle/>
        <a:p>
          <a:endParaRPr lang="ru-RU"/>
        </a:p>
      </dgm:t>
    </dgm:pt>
    <dgm:pt modelId="{B459DF82-5F1B-45B2-B1F6-13A9412C69E1}">
      <dgm:prSet phldrT="[Текст]"/>
      <dgm:spPr>
        <a:solidFill>
          <a:srgbClr val="00B0F0"/>
        </a:solidFill>
      </dgm:spPr>
      <dgm:t>
        <a:bodyPr/>
        <a:lstStyle/>
        <a:p>
          <a:r>
            <a:rPr lang="ru-RU" b="1" dirty="0" smtClean="0"/>
            <a:t>Игровые встречи</a:t>
          </a:r>
          <a:endParaRPr lang="ru-RU" b="1" dirty="0"/>
        </a:p>
      </dgm:t>
    </dgm:pt>
    <dgm:pt modelId="{136F247A-FBA9-40C4-9CD6-DB792B3B8001}" type="parTrans" cxnId="{FA81452D-4BE3-4B61-8598-A3FC324BC94A}">
      <dgm:prSet/>
      <dgm:spPr/>
      <dgm:t>
        <a:bodyPr/>
        <a:lstStyle/>
        <a:p>
          <a:endParaRPr lang="ru-RU"/>
        </a:p>
      </dgm:t>
    </dgm:pt>
    <dgm:pt modelId="{D0DEC3EC-EA2F-402A-AD08-17616F2C8C51}" type="sibTrans" cxnId="{FA81452D-4BE3-4B61-8598-A3FC324BC94A}">
      <dgm:prSet/>
      <dgm:spPr/>
      <dgm:t>
        <a:bodyPr/>
        <a:lstStyle/>
        <a:p>
          <a:endParaRPr lang="ru-RU"/>
        </a:p>
      </dgm:t>
    </dgm:pt>
    <dgm:pt modelId="{08678DF4-7534-429A-B8AB-0EBDE28DE063}">
      <dgm:prSet phldrT="[Текст]"/>
      <dgm:spPr>
        <a:solidFill>
          <a:srgbClr val="92D050"/>
        </a:solidFill>
      </dgm:spPr>
      <dgm:t>
        <a:bodyPr/>
        <a:lstStyle/>
        <a:p>
          <a:r>
            <a:rPr lang="ru-RU" b="1" dirty="0" smtClean="0"/>
            <a:t>Совместные трудовые поручения</a:t>
          </a:r>
          <a:endParaRPr lang="ru-RU" b="1" dirty="0"/>
        </a:p>
      </dgm:t>
    </dgm:pt>
    <dgm:pt modelId="{21F4E1F8-1173-44EC-AF88-8016A0E5F9D7}" type="parTrans" cxnId="{80473F26-F060-451E-BA9F-58DD029F126F}">
      <dgm:prSet/>
      <dgm:spPr/>
      <dgm:t>
        <a:bodyPr/>
        <a:lstStyle/>
        <a:p>
          <a:endParaRPr lang="ru-RU"/>
        </a:p>
      </dgm:t>
    </dgm:pt>
    <dgm:pt modelId="{6E60BD5C-C2C7-4DAA-99FC-4046793E6363}" type="sibTrans" cxnId="{80473F26-F060-451E-BA9F-58DD029F126F}">
      <dgm:prSet/>
      <dgm:spPr/>
      <dgm:t>
        <a:bodyPr/>
        <a:lstStyle/>
        <a:p>
          <a:endParaRPr lang="ru-RU"/>
        </a:p>
      </dgm:t>
    </dgm:pt>
    <dgm:pt modelId="{31956CFE-4428-4C08-94E9-3796325A20EA}">
      <dgm:prSet phldrT="[Текст]"/>
      <dgm:spPr>
        <a:solidFill>
          <a:srgbClr val="0070C0"/>
        </a:solidFill>
      </dgm:spPr>
      <dgm:t>
        <a:bodyPr/>
        <a:lstStyle/>
        <a:p>
          <a:r>
            <a:rPr lang="ru-RU" b="1" dirty="0" smtClean="0"/>
            <a:t>Сюжетные и подвижные игры</a:t>
          </a:r>
          <a:endParaRPr lang="ru-RU" b="1" dirty="0"/>
        </a:p>
      </dgm:t>
    </dgm:pt>
    <dgm:pt modelId="{49B09477-FCF3-460D-90E0-6EF66595143C}" type="parTrans" cxnId="{2E2368B8-6E2C-427C-BC94-F857AB1AE41A}">
      <dgm:prSet/>
      <dgm:spPr/>
      <dgm:t>
        <a:bodyPr/>
        <a:lstStyle/>
        <a:p>
          <a:endParaRPr lang="ru-RU"/>
        </a:p>
      </dgm:t>
    </dgm:pt>
    <dgm:pt modelId="{535B4888-F6BD-478C-940D-850DC8CAD432}" type="sibTrans" cxnId="{2E2368B8-6E2C-427C-BC94-F857AB1AE41A}">
      <dgm:prSet/>
      <dgm:spPr/>
      <dgm:t>
        <a:bodyPr/>
        <a:lstStyle/>
        <a:p>
          <a:endParaRPr lang="ru-RU"/>
        </a:p>
      </dgm:t>
    </dgm:pt>
    <dgm:pt modelId="{9BB33E91-B10D-4A2D-B0CA-04AB15643E58}">
      <dgm:prSet phldrT="[Текст]"/>
      <dgm:spPr>
        <a:solidFill>
          <a:srgbClr val="FF99FF"/>
        </a:solidFill>
      </dgm:spPr>
      <dgm:t>
        <a:bodyPr/>
        <a:lstStyle/>
        <a:p>
          <a:r>
            <a:rPr lang="ru-RU" b="1" dirty="0" smtClean="0"/>
            <a:t>Совместное рисование</a:t>
          </a:r>
          <a:endParaRPr lang="ru-RU" b="1" dirty="0"/>
        </a:p>
      </dgm:t>
    </dgm:pt>
    <dgm:pt modelId="{09C9F101-FB1C-4956-A77F-7024758DF62C}" type="parTrans" cxnId="{3C92BDA0-1517-428A-B4CB-D7E4278CCE73}">
      <dgm:prSet/>
      <dgm:spPr/>
      <dgm:t>
        <a:bodyPr/>
        <a:lstStyle/>
        <a:p>
          <a:endParaRPr lang="ru-RU"/>
        </a:p>
      </dgm:t>
    </dgm:pt>
    <dgm:pt modelId="{8FF8B202-CBD2-4011-9A5F-25A7E3BDEAA7}" type="sibTrans" cxnId="{3C92BDA0-1517-428A-B4CB-D7E4278CCE73}">
      <dgm:prSet/>
      <dgm:spPr/>
      <dgm:t>
        <a:bodyPr/>
        <a:lstStyle/>
        <a:p>
          <a:endParaRPr lang="ru-RU"/>
        </a:p>
      </dgm:t>
    </dgm:pt>
    <dgm:pt modelId="{3A3478AA-7109-432D-B8EA-26018E187E2B}">
      <dgm:prSet phldrT="[Текст]"/>
      <dgm:spPr>
        <a:solidFill>
          <a:srgbClr val="00B050"/>
        </a:solidFill>
      </dgm:spPr>
      <dgm:t>
        <a:bodyPr/>
        <a:lstStyle/>
        <a:p>
          <a:r>
            <a:rPr lang="ru-RU" b="1" dirty="0" smtClean="0"/>
            <a:t>Создание общих поделок</a:t>
          </a:r>
          <a:endParaRPr lang="ru-RU" b="1" dirty="0"/>
        </a:p>
      </dgm:t>
    </dgm:pt>
    <dgm:pt modelId="{4CC812C6-1927-4312-BFD4-0DE9DA5B24B5}" type="parTrans" cxnId="{6D13E92F-3EAE-4911-9395-1A13344BBC85}">
      <dgm:prSet/>
      <dgm:spPr/>
      <dgm:t>
        <a:bodyPr/>
        <a:lstStyle/>
        <a:p>
          <a:endParaRPr lang="ru-RU"/>
        </a:p>
      </dgm:t>
    </dgm:pt>
    <dgm:pt modelId="{F3C6BF5A-4001-4FEA-B716-CDD1F47025E3}" type="sibTrans" cxnId="{6D13E92F-3EAE-4911-9395-1A13344BBC85}">
      <dgm:prSet/>
      <dgm:spPr/>
      <dgm:t>
        <a:bodyPr/>
        <a:lstStyle/>
        <a:p>
          <a:endParaRPr lang="ru-RU"/>
        </a:p>
      </dgm:t>
    </dgm:pt>
    <dgm:pt modelId="{0147A82E-6D3C-41F8-9751-43F36A52FC5B}">
      <dgm:prSet phldrT="[Текст]"/>
      <dgm:spPr>
        <a:solidFill>
          <a:schemeClr val="accent3"/>
        </a:solidFill>
      </dgm:spPr>
      <dgm:t>
        <a:bodyPr/>
        <a:lstStyle/>
        <a:p>
          <a:r>
            <a:rPr lang="ru-RU" b="1" dirty="0" smtClean="0"/>
            <a:t>Оформление групповых газет, выставок</a:t>
          </a:r>
          <a:endParaRPr lang="ru-RU" b="1" dirty="0"/>
        </a:p>
      </dgm:t>
    </dgm:pt>
    <dgm:pt modelId="{09D372B3-EA7D-4C3A-91A5-73CCA1B59B29}" type="parTrans" cxnId="{B1DADB59-1702-4528-B24B-E5615079BE9E}">
      <dgm:prSet/>
      <dgm:spPr/>
      <dgm:t>
        <a:bodyPr/>
        <a:lstStyle/>
        <a:p>
          <a:endParaRPr lang="ru-RU"/>
        </a:p>
      </dgm:t>
    </dgm:pt>
    <dgm:pt modelId="{29CDAF10-B66A-4504-AB34-886F2CBF9110}" type="sibTrans" cxnId="{B1DADB59-1702-4528-B24B-E5615079BE9E}">
      <dgm:prSet/>
      <dgm:spPr/>
      <dgm:t>
        <a:bodyPr/>
        <a:lstStyle/>
        <a:p>
          <a:endParaRPr lang="ru-RU"/>
        </a:p>
      </dgm:t>
    </dgm:pt>
    <dgm:pt modelId="{1D4E5AC5-4C5B-41CB-9D33-65DFFA0EC117}">
      <dgm:prSet phldrT="[Текст]"/>
      <dgm:spPr>
        <a:solidFill>
          <a:srgbClr val="FFC000"/>
        </a:solidFill>
      </dgm:spPr>
      <dgm:t>
        <a:bodyPr/>
        <a:lstStyle/>
        <a:p>
          <a:r>
            <a:rPr lang="ru-RU" b="1" dirty="0" smtClean="0"/>
            <a:t>Праздники, развлечения, экскурсии, прогулки</a:t>
          </a:r>
          <a:endParaRPr lang="ru-RU" b="1" dirty="0"/>
        </a:p>
      </dgm:t>
    </dgm:pt>
    <dgm:pt modelId="{19361B08-D3BD-40FF-9DBC-205863460497}" type="parTrans" cxnId="{6CF43E37-238F-40A6-8886-D2B4725EDEAF}">
      <dgm:prSet/>
      <dgm:spPr/>
      <dgm:t>
        <a:bodyPr/>
        <a:lstStyle/>
        <a:p>
          <a:endParaRPr lang="ru-RU"/>
        </a:p>
      </dgm:t>
    </dgm:pt>
    <dgm:pt modelId="{57549CE2-C7AC-424D-97DF-14299EA89B69}" type="sibTrans" cxnId="{6CF43E37-238F-40A6-8886-D2B4725EDEAF}">
      <dgm:prSet/>
      <dgm:spPr/>
      <dgm:t>
        <a:bodyPr/>
        <a:lstStyle/>
        <a:p>
          <a:endParaRPr lang="ru-RU"/>
        </a:p>
      </dgm:t>
    </dgm:pt>
    <dgm:pt modelId="{4F908162-4625-4947-845D-051F6AEFB95E}">
      <dgm:prSet phldrT="[Текст]"/>
      <dgm:spPr/>
      <dgm:t>
        <a:bodyPr/>
        <a:lstStyle/>
        <a:p>
          <a:r>
            <a:rPr lang="ru-RU" b="1" dirty="0" smtClean="0"/>
            <a:t>Совместные акции, дни добрых дел</a:t>
          </a:r>
          <a:endParaRPr lang="ru-RU" b="1" dirty="0"/>
        </a:p>
      </dgm:t>
    </dgm:pt>
    <dgm:pt modelId="{F6D763FF-6248-476F-8FA2-E21FDDC2872F}" type="parTrans" cxnId="{84432989-2BDF-4564-802C-A2D3AB48604F}">
      <dgm:prSet/>
      <dgm:spPr/>
      <dgm:t>
        <a:bodyPr/>
        <a:lstStyle/>
        <a:p>
          <a:endParaRPr lang="ru-RU"/>
        </a:p>
      </dgm:t>
    </dgm:pt>
    <dgm:pt modelId="{DDF4D3DE-7A9E-44F5-909D-466083BB3C6A}" type="sibTrans" cxnId="{84432989-2BDF-4564-802C-A2D3AB48604F}">
      <dgm:prSet/>
      <dgm:spPr/>
      <dgm:t>
        <a:bodyPr/>
        <a:lstStyle/>
        <a:p>
          <a:endParaRPr lang="ru-RU"/>
        </a:p>
      </dgm:t>
    </dgm:pt>
    <dgm:pt modelId="{91193E41-2E62-4B19-B24D-6AD4AD477CA7}" type="pres">
      <dgm:prSet presAssocID="{F8745E3E-DAC3-4047-800A-0AC66DAD8C4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0E5D38-095B-47D0-9E62-8866F8B62830}" type="pres">
      <dgm:prSet presAssocID="{76B8837E-288B-4A1D-8498-084606ACE4BF}" presName="centerShape" presStyleLbl="node0" presStyleIdx="0" presStyleCnt="1" custScaleX="164515" custScaleY="97197" custLinFactNeighborX="1245" custLinFactNeighborY="1951"/>
      <dgm:spPr/>
      <dgm:t>
        <a:bodyPr/>
        <a:lstStyle/>
        <a:p>
          <a:endParaRPr lang="ru-RU"/>
        </a:p>
      </dgm:t>
    </dgm:pt>
    <dgm:pt modelId="{94B639BA-6CE1-4C87-B49F-E0C95A70FFFB}" type="pres">
      <dgm:prSet presAssocID="{B459DF82-5F1B-45B2-B1F6-13A9412C69E1}" presName="node" presStyleLbl="node1" presStyleIdx="0" presStyleCnt="8" custScaleY="166799" custRadScaleRad="79205" custRadScaleInc="123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CA5024-FF81-4558-A9B1-59D7136417DF}" type="pres">
      <dgm:prSet presAssocID="{B459DF82-5F1B-45B2-B1F6-13A9412C69E1}" presName="dummy" presStyleCnt="0"/>
      <dgm:spPr/>
    </dgm:pt>
    <dgm:pt modelId="{49CC4BEB-3CDA-4533-BAFA-0CC5AB700F22}" type="pres">
      <dgm:prSet presAssocID="{D0DEC3EC-EA2F-402A-AD08-17616F2C8C51}" presName="sibTrans" presStyleLbl="sibTrans2D1" presStyleIdx="0" presStyleCnt="8"/>
      <dgm:spPr/>
      <dgm:t>
        <a:bodyPr/>
        <a:lstStyle/>
        <a:p>
          <a:endParaRPr lang="ru-RU"/>
        </a:p>
      </dgm:t>
    </dgm:pt>
    <dgm:pt modelId="{F630B8B5-F010-40C4-B1F2-D15AD786DECA}" type="pres">
      <dgm:prSet presAssocID="{08678DF4-7534-429A-B8AB-0EBDE28DE063}" presName="node" presStyleLbl="node1" presStyleIdx="1" presStyleCnt="8" custAng="19159415" custScaleX="185049" custRadScaleRad="91324" custRadScaleInc="311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5B392F-B045-4BFC-A1A1-B742AF89A9A2}" type="pres">
      <dgm:prSet presAssocID="{08678DF4-7534-429A-B8AB-0EBDE28DE063}" presName="dummy" presStyleCnt="0"/>
      <dgm:spPr/>
    </dgm:pt>
    <dgm:pt modelId="{6024E4E0-A499-46FA-99C7-1C2127F0BB82}" type="pres">
      <dgm:prSet presAssocID="{6E60BD5C-C2C7-4DAA-99FC-4046793E6363}" presName="sibTrans" presStyleLbl="sibTrans2D1" presStyleIdx="1" presStyleCnt="8"/>
      <dgm:spPr/>
      <dgm:t>
        <a:bodyPr/>
        <a:lstStyle/>
        <a:p>
          <a:endParaRPr lang="ru-RU"/>
        </a:p>
      </dgm:t>
    </dgm:pt>
    <dgm:pt modelId="{E971F9A0-60DF-4155-A5A8-E8D1EA4A381B}" type="pres">
      <dgm:prSet presAssocID="{31956CFE-4428-4C08-94E9-3796325A20EA}" presName="node" presStyleLbl="node1" presStyleIdx="2" presStyleCnt="8" custAng="0" custScaleX="177199" custScaleY="91843" custRadScaleRad="103114" custRadScaleInc="-58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682772-E76E-46E2-A1BC-5B8892547A4C}" type="pres">
      <dgm:prSet presAssocID="{31956CFE-4428-4C08-94E9-3796325A20EA}" presName="dummy" presStyleCnt="0"/>
      <dgm:spPr/>
    </dgm:pt>
    <dgm:pt modelId="{C9865A1D-D27B-4B47-B6CC-A23EA84AEEED}" type="pres">
      <dgm:prSet presAssocID="{535B4888-F6BD-478C-940D-850DC8CAD432}" presName="sibTrans" presStyleLbl="sibTrans2D1" presStyleIdx="2" presStyleCnt="8"/>
      <dgm:spPr/>
      <dgm:t>
        <a:bodyPr/>
        <a:lstStyle/>
        <a:p>
          <a:endParaRPr lang="ru-RU"/>
        </a:p>
      </dgm:t>
    </dgm:pt>
    <dgm:pt modelId="{4D4C128C-0E55-4491-B47E-72A5562C8A4A}" type="pres">
      <dgm:prSet presAssocID="{9BB33E91-B10D-4A2D-B0CA-04AB15643E58}" presName="node" presStyleLbl="node1" presStyleIdx="3" presStyleCnt="8" custAng="1634089" custScaleX="205651" custRadScaleRad="102293" custRadScaleInc="-513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D5FD27-881A-4C86-B46A-A3EF61B68F11}" type="pres">
      <dgm:prSet presAssocID="{9BB33E91-B10D-4A2D-B0CA-04AB15643E58}" presName="dummy" presStyleCnt="0"/>
      <dgm:spPr/>
    </dgm:pt>
    <dgm:pt modelId="{345767BB-1D88-4406-818E-D0C86B05B947}" type="pres">
      <dgm:prSet presAssocID="{8FF8B202-CBD2-4011-9A5F-25A7E3BDEAA7}" presName="sibTrans" presStyleLbl="sibTrans2D1" presStyleIdx="3" presStyleCnt="8"/>
      <dgm:spPr/>
      <dgm:t>
        <a:bodyPr/>
        <a:lstStyle/>
        <a:p>
          <a:endParaRPr lang="ru-RU"/>
        </a:p>
      </dgm:t>
    </dgm:pt>
    <dgm:pt modelId="{89CE24FC-0E37-4E9E-AEC9-6B59F77C34B7}" type="pres">
      <dgm:prSet presAssocID="{3A3478AA-7109-432D-B8EA-26018E187E2B}" presName="node" presStyleLbl="node1" presStyleIdx="4" presStyleCnt="8" custScaleY="173193" custRadScaleRad="92187" custRadScaleInc="-60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CBC409-FF0C-4BF4-AFD6-3DFB2B72D790}" type="pres">
      <dgm:prSet presAssocID="{3A3478AA-7109-432D-B8EA-26018E187E2B}" presName="dummy" presStyleCnt="0"/>
      <dgm:spPr/>
    </dgm:pt>
    <dgm:pt modelId="{48ABE3B3-8E10-4002-81ED-81D58CDBC991}" type="pres">
      <dgm:prSet presAssocID="{F3C6BF5A-4001-4FEA-B716-CDD1F47025E3}" presName="sibTrans" presStyleLbl="sibTrans2D1" presStyleIdx="4" presStyleCnt="8"/>
      <dgm:spPr/>
      <dgm:t>
        <a:bodyPr/>
        <a:lstStyle/>
        <a:p>
          <a:endParaRPr lang="ru-RU"/>
        </a:p>
      </dgm:t>
    </dgm:pt>
    <dgm:pt modelId="{7FC7B904-BF57-4066-BE6C-02DE85C31460}" type="pres">
      <dgm:prSet presAssocID="{0147A82E-6D3C-41F8-9751-43F36A52FC5B}" presName="node" presStyleLbl="node1" presStyleIdx="5" presStyleCnt="8" custAng="18270238" custScaleX="175880" custRadScaleRad="97287" custRadScaleInc="-59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2DBED7-5624-477B-864E-9DA34203BF52}" type="pres">
      <dgm:prSet presAssocID="{0147A82E-6D3C-41F8-9751-43F36A52FC5B}" presName="dummy" presStyleCnt="0"/>
      <dgm:spPr/>
    </dgm:pt>
    <dgm:pt modelId="{BFAFCA90-34AF-412E-88BC-B661E3E99626}" type="pres">
      <dgm:prSet presAssocID="{29CDAF10-B66A-4504-AB34-886F2CBF9110}" presName="sibTrans" presStyleLbl="sibTrans2D1" presStyleIdx="5" presStyleCnt="8"/>
      <dgm:spPr/>
      <dgm:t>
        <a:bodyPr/>
        <a:lstStyle/>
        <a:p>
          <a:endParaRPr lang="ru-RU"/>
        </a:p>
      </dgm:t>
    </dgm:pt>
    <dgm:pt modelId="{C9A34545-366C-4565-A163-B344460FA82E}" type="pres">
      <dgm:prSet presAssocID="{1D4E5AC5-4C5B-41CB-9D33-65DFFA0EC117}" presName="node" presStyleLbl="node1" presStyleIdx="6" presStyleCnt="8" custAng="21433947" custScaleX="185286" custRadScaleRad="110177" custRadScaleInc="-237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BD012A-BA9B-4A06-ACA8-279635EF916B}" type="pres">
      <dgm:prSet presAssocID="{1D4E5AC5-4C5B-41CB-9D33-65DFFA0EC117}" presName="dummy" presStyleCnt="0"/>
      <dgm:spPr/>
    </dgm:pt>
    <dgm:pt modelId="{D985F95D-6570-4196-A4E0-3B855187EC9B}" type="pres">
      <dgm:prSet presAssocID="{57549CE2-C7AC-424D-97DF-14299EA89B69}" presName="sibTrans" presStyleLbl="sibTrans2D1" presStyleIdx="6" presStyleCnt="8"/>
      <dgm:spPr/>
      <dgm:t>
        <a:bodyPr/>
        <a:lstStyle/>
        <a:p>
          <a:endParaRPr lang="ru-RU"/>
        </a:p>
      </dgm:t>
    </dgm:pt>
    <dgm:pt modelId="{B5ADEFD9-B96D-4646-A6C4-381944891765}" type="pres">
      <dgm:prSet presAssocID="{4F908162-4625-4947-845D-051F6AEFB95E}" presName="node" presStyleLbl="node1" presStyleIdx="7" presStyleCnt="8" custAng="2489819" custScaleX="172982" custRadScaleRad="85794" custRadScaleInc="-35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837640-BA95-45C9-A58B-5EFB73E40131}" type="pres">
      <dgm:prSet presAssocID="{4F908162-4625-4947-845D-051F6AEFB95E}" presName="dummy" presStyleCnt="0"/>
      <dgm:spPr/>
    </dgm:pt>
    <dgm:pt modelId="{4C5CFCBD-BF6D-4FBC-A65B-7EFEF91D3976}" type="pres">
      <dgm:prSet presAssocID="{DDF4D3DE-7A9E-44F5-909D-466083BB3C6A}" presName="sibTrans" presStyleLbl="sibTrans2D1" presStyleIdx="7" presStyleCnt="8"/>
      <dgm:spPr/>
      <dgm:t>
        <a:bodyPr/>
        <a:lstStyle/>
        <a:p>
          <a:endParaRPr lang="ru-RU"/>
        </a:p>
      </dgm:t>
    </dgm:pt>
  </dgm:ptLst>
  <dgm:cxnLst>
    <dgm:cxn modelId="{5105E852-5BD1-49B8-85E5-1E018B8C46F3}" type="presOf" srcId="{F8745E3E-DAC3-4047-800A-0AC66DAD8C42}" destId="{91193E41-2E62-4B19-B24D-6AD4AD477CA7}" srcOrd="0" destOrd="0" presId="urn:microsoft.com/office/officeart/2005/8/layout/radial6"/>
    <dgm:cxn modelId="{795EFF3A-228E-4974-9EB2-C888233D7AFF}" type="presOf" srcId="{0147A82E-6D3C-41F8-9751-43F36A52FC5B}" destId="{7FC7B904-BF57-4066-BE6C-02DE85C31460}" srcOrd="0" destOrd="0" presId="urn:microsoft.com/office/officeart/2005/8/layout/radial6"/>
    <dgm:cxn modelId="{FA81452D-4BE3-4B61-8598-A3FC324BC94A}" srcId="{76B8837E-288B-4A1D-8498-084606ACE4BF}" destId="{B459DF82-5F1B-45B2-B1F6-13A9412C69E1}" srcOrd="0" destOrd="0" parTransId="{136F247A-FBA9-40C4-9CD6-DB792B3B8001}" sibTransId="{D0DEC3EC-EA2F-402A-AD08-17616F2C8C51}"/>
    <dgm:cxn modelId="{6D9B285B-F7AB-4138-B853-6A5373E51160}" type="presOf" srcId="{29CDAF10-B66A-4504-AB34-886F2CBF9110}" destId="{BFAFCA90-34AF-412E-88BC-B661E3E99626}" srcOrd="0" destOrd="0" presId="urn:microsoft.com/office/officeart/2005/8/layout/radial6"/>
    <dgm:cxn modelId="{311545B3-CAAB-4799-B46E-3C9CA544181A}" type="presOf" srcId="{1D4E5AC5-4C5B-41CB-9D33-65DFFA0EC117}" destId="{C9A34545-366C-4565-A163-B344460FA82E}" srcOrd="0" destOrd="0" presId="urn:microsoft.com/office/officeart/2005/8/layout/radial6"/>
    <dgm:cxn modelId="{80473F26-F060-451E-BA9F-58DD029F126F}" srcId="{76B8837E-288B-4A1D-8498-084606ACE4BF}" destId="{08678DF4-7534-429A-B8AB-0EBDE28DE063}" srcOrd="1" destOrd="0" parTransId="{21F4E1F8-1173-44EC-AF88-8016A0E5F9D7}" sibTransId="{6E60BD5C-C2C7-4DAA-99FC-4046793E6363}"/>
    <dgm:cxn modelId="{5F4F5A39-AFA4-4A43-A34F-FE0639547A03}" type="presOf" srcId="{08678DF4-7534-429A-B8AB-0EBDE28DE063}" destId="{F630B8B5-F010-40C4-B1F2-D15AD786DECA}" srcOrd="0" destOrd="0" presId="urn:microsoft.com/office/officeart/2005/8/layout/radial6"/>
    <dgm:cxn modelId="{0A85D37D-53C8-4245-A212-37B71D551B6F}" type="presOf" srcId="{DDF4D3DE-7A9E-44F5-909D-466083BB3C6A}" destId="{4C5CFCBD-BF6D-4FBC-A65B-7EFEF91D3976}" srcOrd="0" destOrd="0" presId="urn:microsoft.com/office/officeart/2005/8/layout/radial6"/>
    <dgm:cxn modelId="{F8EBAD4C-B777-4CA1-B8F7-83902BFD2898}" type="presOf" srcId="{535B4888-F6BD-478C-940D-850DC8CAD432}" destId="{C9865A1D-D27B-4B47-B6CC-A23EA84AEEED}" srcOrd="0" destOrd="0" presId="urn:microsoft.com/office/officeart/2005/8/layout/radial6"/>
    <dgm:cxn modelId="{84432989-2BDF-4564-802C-A2D3AB48604F}" srcId="{76B8837E-288B-4A1D-8498-084606ACE4BF}" destId="{4F908162-4625-4947-845D-051F6AEFB95E}" srcOrd="7" destOrd="0" parTransId="{F6D763FF-6248-476F-8FA2-E21FDDC2872F}" sibTransId="{DDF4D3DE-7A9E-44F5-909D-466083BB3C6A}"/>
    <dgm:cxn modelId="{ED3305BC-C1EE-4BD5-B3A4-01E5B26323E1}" type="presOf" srcId="{4F908162-4625-4947-845D-051F6AEFB95E}" destId="{B5ADEFD9-B96D-4646-A6C4-381944891765}" srcOrd="0" destOrd="0" presId="urn:microsoft.com/office/officeart/2005/8/layout/radial6"/>
    <dgm:cxn modelId="{4C6560D4-3663-4197-8FB4-AEC99294A89A}" type="presOf" srcId="{D0DEC3EC-EA2F-402A-AD08-17616F2C8C51}" destId="{49CC4BEB-3CDA-4533-BAFA-0CC5AB700F22}" srcOrd="0" destOrd="0" presId="urn:microsoft.com/office/officeart/2005/8/layout/radial6"/>
    <dgm:cxn modelId="{B11BA9F2-93E3-4CCF-A09A-9BC8CDDF4F27}" type="presOf" srcId="{31956CFE-4428-4C08-94E9-3796325A20EA}" destId="{E971F9A0-60DF-4155-A5A8-E8D1EA4A381B}" srcOrd="0" destOrd="0" presId="urn:microsoft.com/office/officeart/2005/8/layout/radial6"/>
    <dgm:cxn modelId="{F2F44EE8-88DC-49DB-8DE3-CA5C924DD6DF}" srcId="{F8745E3E-DAC3-4047-800A-0AC66DAD8C42}" destId="{76B8837E-288B-4A1D-8498-084606ACE4BF}" srcOrd="0" destOrd="0" parTransId="{70B81262-A5A0-4515-9A11-87138BF47C72}" sibTransId="{D3E0B3A3-C9BD-4088-8ED7-14D02C1A8029}"/>
    <dgm:cxn modelId="{D4D92EA6-3FD3-4786-9F12-8C77393E2E12}" type="presOf" srcId="{76B8837E-288B-4A1D-8498-084606ACE4BF}" destId="{420E5D38-095B-47D0-9E62-8866F8B62830}" srcOrd="0" destOrd="0" presId="urn:microsoft.com/office/officeart/2005/8/layout/radial6"/>
    <dgm:cxn modelId="{6D13E92F-3EAE-4911-9395-1A13344BBC85}" srcId="{76B8837E-288B-4A1D-8498-084606ACE4BF}" destId="{3A3478AA-7109-432D-B8EA-26018E187E2B}" srcOrd="4" destOrd="0" parTransId="{4CC812C6-1927-4312-BFD4-0DE9DA5B24B5}" sibTransId="{F3C6BF5A-4001-4FEA-B716-CDD1F47025E3}"/>
    <dgm:cxn modelId="{2E2368B8-6E2C-427C-BC94-F857AB1AE41A}" srcId="{76B8837E-288B-4A1D-8498-084606ACE4BF}" destId="{31956CFE-4428-4C08-94E9-3796325A20EA}" srcOrd="2" destOrd="0" parTransId="{49B09477-FCF3-460D-90E0-6EF66595143C}" sibTransId="{535B4888-F6BD-478C-940D-850DC8CAD432}"/>
    <dgm:cxn modelId="{F51A14A2-80D1-4CA8-8F89-2155B9C032B9}" type="presOf" srcId="{F3C6BF5A-4001-4FEA-B716-CDD1F47025E3}" destId="{48ABE3B3-8E10-4002-81ED-81D58CDBC991}" srcOrd="0" destOrd="0" presId="urn:microsoft.com/office/officeart/2005/8/layout/radial6"/>
    <dgm:cxn modelId="{B1DADB59-1702-4528-B24B-E5615079BE9E}" srcId="{76B8837E-288B-4A1D-8498-084606ACE4BF}" destId="{0147A82E-6D3C-41F8-9751-43F36A52FC5B}" srcOrd="5" destOrd="0" parTransId="{09D372B3-EA7D-4C3A-91A5-73CCA1B59B29}" sibTransId="{29CDAF10-B66A-4504-AB34-886F2CBF9110}"/>
    <dgm:cxn modelId="{5C04CB68-4E82-4147-87F5-3A7763DCBF7B}" type="presOf" srcId="{3A3478AA-7109-432D-B8EA-26018E187E2B}" destId="{89CE24FC-0E37-4E9E-AEC9-6B59F77C34B7}" srcOrd="0" destOrd="0" presId="urn:microsoft.com/office/officeart/2005/8/layout/radial6"/>
    <dgm:cxn modelId="{B5889DDF-A4C9-429B-BA07-FE81B34CF4C5}" type="presOf" srcId="{8FF8B202-CBD2-4011-9A5F-25A7E3BDEAA7}" destId="{345767BB-1D88-4406-818E-D0C86B05B947}" srcOrd="0" destOrd="0" presId="urn:microsoft.com/office/officeart/2005/8/layout/radial6"/>
    <dgm:cxn modelId="{6CF43E37-238F-40A6-8886-D2B4725EDEAF}" srcId="{76B8837E-288B-4A1D-8498-084606ACE4BF}" destId="{1D4E5AC5-4C5B-41CB-9D33-65DFFA0EC117}" srcOrd="6" destOrd="0" parTransId="{19361B08-D3BD-40FF-9DBC-205863460497}" sibTransId="{57549CE2-C7AC-424D-97DF-14299EA89B69}"/>
    <dgm:cxn modelId="{3C92BDA0-1517-428A-B4CB-D7E4278CCE73}" srcId="{76B8837E-288B-4A1D-8498-084606ACE4BF}" destId="{9BB33E91-B10D-4A2D-B0CA-04AB15643E58}" srcOrd="3" destOrd="0" parTransId="{09C9F101-FB1C-4956-A77F-7024758DF62C}" sibTransId="{8FF8B202-CBD2-4011-9A5F-25A7E3BDEAA7}"/>
    <dgm:cxn modelId="{7897FA09-6587-4A37-8C3F-CDB480A6F7AB}" type="presOf" srcId="{57549CE2-C7AC-424D-97DF-14299EA89B69}" destId="{D985F95D-6570-4196-A4E0-3B855187EC9B}" srcOrd="0" destOrd="0" presId="urn:microsoft.com/office/officeart/2005/8/layout/radial6"/>
    <dgm:cxn modelId="{50FE150B-CAE4-4A84-A237-B622AD37D385}" type="presOf" srcId="{9BB33E91-B10D-4A2D-B0CA-04AB15643E58}" destId="{4D4C128C-0E55-4491-B47E-72A5562C8A4A}" srcOrd="0" destOrd="0" presId="urn:microsoft.com/office/officeart/2005/8/layout/radial6"/>
    <dgm:cxn modelId="{BEF2A456-6A40-434F-B3B7-33986F739936}" type="presOf" srcId="{6E60BD5C-C2C7-4DAA-99FC-4046793E6363}" destId="{6024E4E0-A499-46FA-99C7-1C2127F0BB82}" srcOrd="0" destOrd="0" presId="urn:microsoft.com/office/officeart/2005/8/layout/radial6"/>
    <dgm:cxn modelId="{11AB2DBA-A859-44A1-832E-1C88369B3033}" type="presOf" srcId="{B459DF82-5F1B-45B2-B1F6-13A9412C69E1}" destId="{94B639BA-6CE1-4C87-B49F-E0C95A70FFFB}" srcOrd="0" destOrd="0" presId="urn:microsoft.com/office/officeart/2005/8/layout/radial6"/>
    <dgm:cxn modelId="{2501E85F-61F5-444A-8AB2-B44EE5702EC8}" type="presParOf" srcId="{91193E41-2E62-4B19-B24D-6AD4AD477CA7}" destId="{420E5D38-095B-47D0-9E62-8866F8B62830}" srcOrd="0" destOrd="0" presId="urn:microsoft.com/office/officeart/2005/8/layout/radial6"/>
    <dgm:cxn modelId="{8D75A387-9AEA-48D6-ADD3-DCEA3C75D6B3}" type="presParOf" srcId="{91193E41-2E62-4B19-B24D-6AD4AD477CA7}" destId="{94B639BA-6CE1-4C87-B49F-E0C95A70FFFB}" srcOrd="1" destOrd="0" presId="urn:microsoft.com/office/officeart/2005/8/layout/radial6"/>
    <dgm:cxn modelId="{73BF08E0-BCFE-4122-9882-4637741F1187}" type="presParOf" srcId="{91193E41-2E62-4B19-B24D-6AD4AD477CA7}" destId="{54CA5024-FF81-4558-A9B1-59D7136417DF}" srcOrd="2" destOrd="0" presId="urn:microsoft.com/office/officeart/2005/8/layout/radial6"/>
    <dgm:cxn modelId="{9E3556F5-27B0-4A63-A6DA-22DADFFB4B27}" type="presParOf" srcId="{91193E41-2E62-4B19-B24D-6AD4AD477CA7}" destId="{49CC4BEB-3CDA-4533-BAFA-0CC5AB700F22}" srcOrd="3" destOrd="0" presId="urn:microsoft.com/office/officeart/2005/8/layout/radial6"/>
    <dgm:cxn modelId="{6C311918-6E15-46EA-9C2C-D00164BBE0B2}" type="presParOf" srcId="{91193E41-2E62-4B19-B24D-6AD4AD477CA7}" destId="{F630B8B5-F010-40C4-B1F2-D15AD786DECA}" srcOrd="4" destOrd="0" presId="urn:microsoft.com/office/officeart/2005/8/layout/radial6"/>
    <dgm:cxn modelId="{7D311030-2660-4C8B-AB1A-D8DD2853DAF3}" type="presParOf" srcId="{91193E41-2E62-4B19-B24D-6AD4AD477CA7}" destId="{3F5B392F-B045-4BFC-A1A1-B742AF89A9A2}" srcOrd="5" destOrd="0" presId="urn:microsoft.com/office/officeart/2005/8/layout/radial6"/>
    <dgm:cxn modelId="{9F0EF543-E91C-4BF6-B28C-FE1CEF6BBD6D}" type="presParOf" srcId="{91193E41-2E62-4B19-B24D-6AD4AD477CA7}" destId="{6024E4E0-A499-46FA-99C7-1C2127F0BB82}" srcOrd="6" destOrd="0" presId="urn:microsoft.com/office/officeart/2005/8/layout/radial6"/>
    <dgm:cxn modelId="{6102618E-3B5B-4B7E-8419-A06DD84DBBF1}" type="presParOf" srcId="{91193E41-2E62-4B19-B24D-6AD4AD477CA7}" destId="{E971F9A0-60DF-4155-A5A8-E8D1EA4A381B}" srcOrd="7" destOrd="0" presId="urn:microsoft.com/office/officeart/2005/8/layout/radial6"/>
    <dgm:cxn modelId="{48112A80-7B0C-433F-BA76-5FDC5A04B440}" type="presParOf" srcId="{91193E41-2E62-4B19-B24D-6AD4AD477CA7}" destId="{7A682772-E76E-46E2-A1BC-5B8892547A4C}" srcOrd="8" destOrd="0" presId="urn:microsoft.com/office/officeart/2005/8/layout/radial6"/>
    <dgm:cxn modelId="{11B96FF5-AA31-4E3D-AC0E-847D86691245}" type="presParOf" srcId="{91193E41-2E62-4B19-B24D-6AD4AD477CA7}" destId="{C9865A1D-D27B-4B47-B6CC-A23EA84AEEED}" srcOrd="9" destOrd="0" presId="urn:microsoft.com/office/officeart/2005/8/layout/radial6"/>
    <dgm:cxn modelId="{C581BC2A-4148-485C-A232-E129A8D500C9}" type="presParOf" srcId="{91193E41-2E62-4B19-B24D-6AD4AD477CA7}" destId="{4D4C128C-0E55-4491-B47E-72A5562C8A4A}" srcOrd="10" destOrd="0" presId="urn:microsoft.com/office/officeart/2005/8/layout/radial6"/>
    <dgm:cxn modelId="{F06D5845-4FC7-40E2-9426-1514515197A7}" type="presParOf" srcId="{91193E41-2E62-4B19-B24D-6AD4AD477CA7}" destId="{60D5FD27-881A-4C86-B46A-A3EF61B68F11}" srcOrd="11" destOrd="0" presId="urn:microsoft.com/office/officeart/2005/8/layout/radial6"/>
    <dgm:cxn modelId="{17921A83-59D2-4DD7-B147-E4FFC6DE6361}" type="presParOf" srcId="{91193E41-2E62-4B19-B24D-6AD4AD477CA7}" destId="{345767BB-1D88-4406-818E-D0C86B05B947}" srcOrd="12" destOrd="0" presId="urn:microsoft.com/office/officeart/2005/8/layout/radial6"/>
    <dgm:cxn modelId="{3DA08BFD-8E1F-488A-B946-4BD3F66BAF53}" type="presParOf" srcId="{91193E41-2E62-4B19-B24D-6AD4AD477CA7}" destId="{89CE24FC-0E37-4E9E-AEC9-6B59F77C34B7}" srcOrd="13" destOrd="0" presId="urn:microsoft.com/office/officeart/2005/8/layout/radial6"/>
    <dgm:cxn modelId="{51A3D17C-7478-4677-B86C-79FAF581F5B9}" type="presParOf" srcId="{91193E41-2E62-4B19-B24D-6AD4AD477CA7}" destId="{60CBC409-FF0C-4BF4-AFD6-3DFB2B72D790}" srcOrd="14" destOrd="0" presId="urn:microsoft.com/office/officeart/2005/8/layout/radial6"/>
    <dgm:cxn modelId="{85FC6A7A-9BE7-47B3-9693-B90F3894108E}" type="presParOf" srcId="{91193E41-2E62-4B19-B24D-6AD4AD477CA7}" destId="{48ABE3B3-8E10-4002-81ED-81D58CDBC991}" srcOrd="15" destOrd="0" presId="urn:microsoft.com/office/officeart/2005/8/layout/radial6"/>
    <dgm:cxn modelId="{33999C50-B483-4603-AA80-580946451C1A}" type="presParOf" srcId="{91193E41-2E62-4B19-B24D-6AD4AD477CA7}" destId="{7FC7B904-BF57-4066-BE6C-02DE85C31460}" srcOrd="16" destOrd="0" presId="urn:microsoft.com/office/officeart/2005/8/layout/radial6"/>
    <dgm:cxn modelId="{D00AEFBB-6807-4801-8091-A064728F51FF}" type="presParOf" srcId="{91193E41-2E62-4B19-B24D-6AD4AD477CA7}" destId="{E12DBED7-5624-477B-864E-9DA34203BF52}" srcOrd="17" destOrd="0" presId="urn:microsoft.com/office/officeart/2005/8/layout/radial6"/>
    <dgm:cxn modelId="{A10CCC8A-0E5E-4899-A1EE-288A02C1AD4A}" type="presParOf" srcId="{91193E41-2E62-4B19-B24D-6AD4AD477CA7}" destId="{BFAFCA90-34AF-412E-88BC-B661E3E99626}" srcOrd="18" destOrd="0" presId="urn:microsoft.com/office/officeart/2005/8/layout/radial6"/>
    <dgm:cxn modelId="{1E1F0659-91BA-464A-BD1F-6D9B66AE0612}" type="presParOf" srcId="{91193E41-2E62-4B19-B24D-6AD4AD477CA7}" destId="{C9A34545-366C-4565-A163-B344460FA82E}" srcOrd="19" destOrd="0" presId="urn:microsoft.com/office/officeart/2005/8/layout/radial6"/>
    <dgm:cxn modelId="{E1DF4E99-AF5F-41AB-8583-4EEDC80B44C3}" type="presParOf" srcId="{91193E41-2E62-4B19-B24D-6AD4AD477CA7}" destId="{2BBD012A-BA9B-4A06-ACA8-279635EF916B}" srcOrd="20" destOrd="0" presId="urn:microsoft.com/office/officeart/2005/8/layout/radial6"/>
    <dgm:cxn modelId="{A52250E3-5D6F-4664-9151-70A296B94CBF}" type="presParOf" srcId="{91193E41-2E62-4B19-B24D-6AD4AD477CA7}" destId="{D985F95D-6570-4196-A4E0-3B855187EC9B}" srcOrd="21" destOrd="0" presId="urn:microsoft.com/office/officeart/2005/8/layout/radial6"/>
    <dgm:cxn modelId="{A573DA0F-E3AC-4576-B63C-69A7E4CEE506}" type="presParOf" srcId="{91193E41-2E62-4B19-B24D-6AD4AD477CA7}" destId="{B5ADEFD9-B96D-4646-A6C4-381944891765}" srcOrd="22" destOrd="0" presId="urn:microsoft.com/office/officeart/2005/8/layout/radial6"/>
    <dgm:cxn modelId="{43C9542D-6679-41C0-A178-DA333179CC3F}" type="presParOf" srcId="{91193E41-2E62-4B19-B24D-6AD4AD477CA7}" destId="{4B837640-BA95-45C9-A58B-5EFB73E40131}" srcOrd="23" destOrd="0" presId="urn:microsoft.com/office/officeart/2005/8/layout/radial6"/>
    <dgm:cxn modelId="{CF8426D7-CEE9-4D9F-9BE5-B2B42FF5AA4C}" type="presParOf" srcId="{91193E41-2E62-4B19-B24D-6AD4AD477CA7}" destId="{4C5CFCBD-BF6D-4FBC-A65B-7EFEF91D3976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6EED382-01C5-45C6-BCCE-2EF4B656CE3A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062505-1599-4663-9F07-9A28E1AA494C}">
      <dgm:prSet phldrT="[Текст]"/>
      <dgm:spPr/>
      <dgm:t>
        <a:bodyPr/>
        <a:lstStyle/>
        <a:p>
          <a:r>
            <a:rPr lang="ru-RU" b="1" dirty="0" smtClean="0"/>
            <a:t>Совместные итоги взаимодействия</a:t>
          </a:r>
          <a:endParaRPr lang="ru-RU" b="1" dirty="0"/>
        </a:p>
      </dgm:t>
    </dgm:pt>
    <dgm:pt modelId="{6622861E-99E3-4E80-B524-276793EB5D4F}" type="parTrans" cxnId="{0F4DECF7-4A26-4270-A644-67853624A27D}">
      <dgm:prSet/>
      <dgm:spPr/>
      <dgm:t>
        <a:bodyPr/>
        <a:lstStyle/>
        <a:p>
          <a:endParaRPr lang="ru-RU"/>
        </a:p>
      </dgm:t>
    </dgm:pt>
    <dgm:pt modelId="{1F1C09A0-FE36-4BDA-AA65-ADE00CA6856A}" type="sibTrans" cxnId="{0F4DECF7-4A26-4270-A644-67853624A27D}">
      <dgm:prSet/>
      <dgm:spPr/>
      <dgm:t>
        <a:bodyPr/>
        <a:lstStyle/>
        <a:p>
          <a:endParaRPr lang="ru-RU"/>
        </a:p>
      </dgm:t>
    </dgm:pt>
    <dgm:pt modelId="{49159717-A4EE-4766-9A9F-3DA02B5E6BF8}">
      <dgm:prSet/>
      <dgm:spPr/>
      <dgm:t>
        <a:bodyPr/>
        <a:lstStyle/>
        <a:p>
          <a:r>
            <a:rPr lang="ru-RU" b="1" dirty="0" smtClean="0"/>
            <a:t>Коррекция  совместных действий</a:t>
          </a:r>
          <a:endParaRPr lang="ru-RU" b="1" dirty="0"/>
        </a:p>
      </dgm:t>
    </dgm:pt>
    <dgm:pt modelId="{8CDE82F7-E2E9-4D2E-B1B2-D06A5EEA3A31}" type="parTrans" cxnId="{A02ADDE4-FF21-474B-9C51-B70CAA1CBC86}">
      <dgm:prSet/>
      <dgm:spPr/>
      <dgm:t>
        <a:bodyPr/>
        <a:lstStyle/>
        <a:p>
          <a:endParaRPr lang="ru-RU"/>
        </a:p>
      </dgm:t>
    </dgm:pt>
    <dgm:pt modelId="{04A0A33F-4568-4576-98DF-A856D78CDA2F}" type="sibTrans" cxnId="{A02ADDE4-FF21-474B-9C51-B70CAA1CBC86}">
      <dgm:prSet/>
      <dgm:spPr/>
      <dgm:t>
        <a:bodyPr/>
        <a:lstStyle/>
        <a:p>
          <a:endParaRPr lang="ru-RU"/>
        </a:p>
      </dgm:t>
    </dgm:pt>
    <dgm:pt modelId="{DABB3E86-A59B-4B1F-8FA2-0ABD0E05D18E}">
      <dgm:prSet/>
      <dgm:spPr/>
      <dgm:t>
        <a:bodyPr/>
        <a:lstStyle/>
        <a:p>
          <a:r>
            <a:rPr lang="ru-RU" b="1" dirty="0" smtClean="0"/>
            <a:t>Результативность взаимодействия</a:t>
          </a:r>
          <a:endParaRPr lang="ru-RU" b="1" dirty="0"/>
        </a:p>
      </dgm:t>
    </dgm:pt>
    <dgm:pt modelId="{08456F8C-BC99-4B22-ADD3-D5892CB35931}" type="parTrans" cxnId="{063E366A-2143-4D92-B7BE-AAB4B0E5F96F}">
      <dgm:prSet/>
      <dgm:spPr/>
      <dgm:t>
        <a:bodyPr/>
        <a:lstStyle/>
        <a:p>
          <a:endParaRPr lang="ru-RU"/>
        </a:p>
      </dgm:t>
    </dgm:pt>
    <dgm:pt modelId="{BE3052A0-0A2B-4820-B4B4-67903B051874}" type="sibTrans" cxnId="{063E366A-2143-4D92-B7BE-AAB4B0E5F96F}">
      <dgm:prSet/>
      <dgm:spPr/>
      <dgm:t>
        <a:bodyPr/>
        <a:lstStyle/>
        <a:p>
          <a:endParaRPr lang="ru-RU"/>
        </a:p>
      </dgm:t>
    </dgm:pt>
    <dgm:pt modelId="{B5997253-31C0-48F9-ADE0-28A037BBB088}">
      <dgm:prSet/>
      <dgm:spPr/>
      <dgm:t>
        <a:bodyPr/>
        <a:lstStyle/>
        <a:p>
          <a:r>
            <a:rPr lang="ru-RU" b="1" dirty="0" smtClean="0"/>
            <a:t>Стратегия дальнейшего </a:t>
          </a:r>
          <a:r>
            <a:rPr lang="ru-RU" b="1" dirty="0" err="1" smtClean="0"/>
            <a:t>соотрудничества</a:t>
          </a:r>
          <a:endParaRPr lang="ru-RU" b="1" dirty="0"/>
        </a:p>
      </dgm:t>
    </dgm:pt>
    <dgm:pt modelId="{9D34D71D-CB7D-4CD1-BB20-4120648C7860}" type="parTrans" cxnId="{7CD74845-E6D6-416B-B6D7-520801191984}">
      <dgm:prSet/>
      <dgm:spPr/>
      <dgm:t>
        <a:bodyPr/>
        <a:lstStyle/>
        <a:p>
          <a:endParaRPr lang="ru-RU"/>
        </a:p>
      </dgm:t>
    </dgm:pt>
    <dgm:pt modelId="{CE53E30D-FBB5-4602-AE3A-AE696D864954}" type="sibTrans" cxnId="{7CD74845-E6D6-416B-B6D7-520801191984}">
      <dgm:prSet/>
      <dgm:spPr/>
      <dgm:t>
        <a:bodyPr/>
        <a:lstStyle/>
        <a:p>
          <a:endParaRPr lang="ru-RU"/>
        </a:p>
      </dgm:t>
    </dgm:pt>
    <dgm:pt modelId="{CB22A2EA-E589-40D1-9372-BC5EB59DED6C}">
      <dgm:prSet/>
      <dgm:spPr/>
      <dgm:t>
        <a:bodyPr/>
        <a:lstStyle/>
        <a:p>
          <a:r>
            <a:rPr lang="ru-RU" b="1" dirty="0" smtClean="0"/>
            <a:t>Педагогическая рефлексия</a:t>
          </a:r>
          <a:endParaRPr lang="ru-RU" b="1" dirty="0"/>
        </a:p>
      </dgm:t>
    </dgm:pt>
    <dgm:pt modelId="{9A59D2F5-34E0-420E-88DB-18691B60B223}" type="parTrans" cxnId="{FF86FFA7-FF7F-4D9F-9E67-522560CDFAF5}">
      <dgm:prSet/>
      <dgm:spPr/>
      <dgm:t>
        <a:bodyPr/>
        <a:lstStyle/>
        <a:p>
          <a:endParaRPr lang="ru-RU"/>
        </a:p>
      </dgm:t>
    </dgm:pt>
    <dgm:pt modelId="{A9D48F05-C182-4BB7-BA72-D5F85CF94A57}" type="sibTrans" cxnId="{FF86FFA7-FF7F-4D9F-9E67-522560CDFAF5}">
      <dgm:prSet/>
      <dgm:spPr/>
      <dgm:t>
        <a:bodyPr/>
        <a:lstStyle/>
        <a:p>
          <a:endParaRPr lang="ru-RU"/>
        </a:p>
      </dgm:t>
    </dgm:pt>
    <dgm:pt modelId="{22D24AFB-29B9-4644-B6C5-1D47FAAF0B23}" type="pres">
      <dgm:prSet presAssocID="{C6EED382-01C5-45C6-BCCE-2EF4B656CE3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B10851-0F20-43EF-BA6B-874C9E34C1BE}" type="pres">
      <dgm:prSet presAssocID="{C7062505-1599-4663-9F07-9A28E1AA494C}" presName="node" presStyleLbl="node1" presStyleIdx="0" presStyleCnt="5" custScaleX="1597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73DDFE-7633-4F1B-ABF7-B531C3A5DD96}" type="pres">
      <dgm:prSet presAssocID="{1F1C09A0-FE36-4BDA-AA65-ADE00CA6856A}" presName="sibTrans" presStyleLbl="sibTrans2D1" presStyleIdx="0" presStyleCnt="5"/>
      <dgm:spPr/>
      <dgm:t>
        <a:bodyPr/>
        <a:lstStyle/>
        <a:p>
          <a:endParaRPr lang="ru-RU"/>
        </a:p>
      </dgm:t>
    </dgm:pt>
    <dgm:pt modelId="{F3EB687E-AFCE-40B9-8904-347D49789EE2}" type="pres">
      <dgm:prSet presAssocID="{1F1C09A0-FE36-4BDA-AA65-ADE00CA6856A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3451C459-9606-4BB2-96B3-E91D8A9391D8}" type="pres">
      <dgm:prSet presAssocID="{DABB3E86-A59B-4B1F-8FA2-0ABD0E05D18E}" presName="node" presStyleLbl="node1" presStyleIdx="1" presStyleCnt="5" custScaleX="1512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D4B270-4EA3-4861-8073-D77C21B27F86}" type="pres">
      <dgm:prSet presAssocID="{BE3052A0-0A2B-4820-B4B4-67903B051874}" presName="sibTrans" presStyleLbl="sibTrans2D1" presStyleIdx="1" presStyleCnt="5"/>
      <dgm:spPr/>
      <dgm:t>
        <a:bodyPr/>
        <a:lstStyle/>
        <a:p>
          <a:endParaRPr lang="ru-RU"/>
        </a:p>
      </dgm:t>
    </dgm:pt>
    <dgm:pt modelId="{108D112F-2AA6-4C7B-89FB-84EA0E8EC753}" type="pres">
      <dgm:prSet presAssocID="{BE3052A0-0A2B-4820-B4B4-67903B051874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5A1DA3B7-4859-4020-95FD-59CCCDC380AA}" type="pres">
      <dgm:prSet presAssocID="{49159717-A4EE-4766-9A9F-3DA02B5E6BF8}" presName="node" presStyleLbl="node1" presStyleIdx="2" presStyleCnt="5" custScaleX="125558" custScaleY="104048" custRadScaleRad="95856" custRadScaleInc="-444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BE56F1-4894-43FE-B532-E014FFAE3E1F}" type="pres">
      <dgm:prSet presAssocID="{04A0A33F-4568-4576-98DF-A856D78CDA2F}" presName="sibTrans" presStyleLbl="sibTrans2D1" presStyleIdx="2" presStyleCnt="5"/>
      <dgm:spPr/>
      <dgm:t>
        <a:bodyPr/>
        <a:lstStyle/>
        <a:p>
          <a:endParaRPr lang="ru-RU"/>
        </a:p>
      </dgm:t>
    </dgm:pt>
    <dgm:pt modelId="{904BCF58-331F-40C8-951C-746B1E900AF7}" type="pres">
      <dgm:prSet presAssocID="{04A0A33F-4568-4576-98DF-A856D78CDA2F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DD0E0B3B-AD7C-4C5B-B3FD-98FAA0A05F0B}" type="pres">
      <dgm:prSet presAssocID="{B5997253-31C0-48F9-ADE0-28A037BBB088}" presName="node" presStyleLbl="node1" presStyleIdx="3" presStyleCnt="5" custScaleX="107581" custRadScaleRad="95802" custRadScaleInc="433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6395D7-19F6-46A6-B2AE-941DB522906D}" type="pres">
      <dgm:prSet presAssocID="{CE53E30D-FBB5-4602-AE3A-AE696D864954}" presName="sibTrans" presStyleLbl="sibTrans2D1" presStyleIdx="3" presStyleCnt="5"/>
      <dgm:spPr/>
      <dgm:t>
        <a:bodyPr/>
        <a:lstStyle/>
        <a:p>
          <a:endParaRPr lang="ru-RU"/>
        </a:p>
      </dgm:t>
    </dgm:pt>
    <dgm:pt modelId="{3258AD71-A782-4142-9198-2A4F76263A1F}" type="pres">
      <dgm:prSet presAssocID="{CE53E30D-FBB5-4602-AE3A-AE696D864954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7CA5E86A-817F-4957-9F11-5ACED798A5D1}" type="pres">
      <dgm:prSet presAssocID="{CB22A2EA-E589-40D1-9372-BC5EB59DED6C}" presName="node" presStyleLbl="node1" presStyleIdx="4" presStyleCnt="5" custScaleX="1493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DFD9E5-CDB0-41F7-96B1-E7415052949A}" type="pres">
      <dgm:prSet presAssocID="{A9D48F05-C182-4BB7-BA72-D5F85CF94A57}" presName="sibTrans" presStyleLbl="sibTrans2D1" presStyleIdx="4" presStyleCnt="5"/>
      <dgm:spPr/>
      <dgm:t>
        <a:bodyPr/>
        <a:lstStyle/>
        <a:p>
          <a:endParaRPr lang="ru-RU"/>
        </a:p>
      </dgm:t>
    </dgm:pt>
    <dgm:pt modelId="{03F133CB-5EAE-49FE-8123-E60D53323B60}" type="pres">
      <dgm:prSet presAssocID="{A9D48F05-C182-4BB7-BA72-D5F85CF94A57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FF86FFA7-FF7F-4D9F-9E67-522560CDFAF5}" srcId="{C6EED382-01C5-45C6-BCCE-2EF4B656CE3A}" destId="{CB22A2EA-E589-40D1-9372-BC5EB59DED6C}" srcOrd="4" destOrd="0" parTransId="{9A59D2F5-34E0-420E-88DB-18691B60B223}" sibTransId="{A9D48F05-C182-4BB7-BA72-D5F85CF94A57}"/>
    <dgm:cxn modelId="{91E60FE5-5F52-4D8E-9AEE-4117CA4F8C9F}" type="presOf" srcId="{A9D48F05-C182-4BB7-BA72-D5F85CF94A57}" destId="{03F133CB-5EAE-49FE-8123-E60D53323B60}" srcOrd="1" destOrd="0" presId="urn:microsoft.com/office/officeart/2005/8/layout/cycle7"/>
    <dgm:cxn modelId="{CE878604-360D-41E4-8B14-1BA95A5C888B}" type="presOf" srcId="{04A0A33F-4568-4576-98DF-A856D78CDA2F}" destId="{E2BE56F1-4894-43FE-B532-E014FFAE3E1F}" srcOrd="0" destOrd="0" presId="urn:microsoft.com/office/officeart/2005/8/layout/cycle7"/>
    <dgm:cxn modelId="{0F4DECF7-4A26-4270-A644-67853624A27D}" srcId="{C6EED382-01C5-45C6-BCCE-2EF4B656CE3A}" destId="{C7062505-1599-4663-9F07-9A28E1AA494C}" srcOrd="0" destOrd="0" parTransId="{6622861E-99E3-4E80-B524-276793EB5D4F}" sibTransId="{1F1C09A0-FE36-4BDA-AA65-ADE00CA6856A}"/>
    <dgm:cxn modelId="{719EA5B2-1F96-46BF-B7B9-5D6F3B28F151}" type="presOf" srcId="{CB22A2EA-E589-40D1-9372-BC5EB59DED6C}" destId="{7CA5E86A-817F-4957-9F11-5ACED798A5D1}" srcOrd="0" destOrd="0" presId="urn:microsoft.com/office/officeart/2005/8/layout/cycle7"/>
    <dgm:cxn modelId="{A02ADDE4-FF21-474B-9C51-B70CAA1CBC86}" srcId="{C6EED382-01C5-45C6-BCCE-2EF4B656CE3A}" destId="{49159717-A4EE-4766-9A9F-3DA02B5E6BF8}" srcOrd="2" destOrd="0" parTransId="{8CDE82F7-E2E9-4D2E-B1B2-D06A5EEA3A31}" sibTransId="{04A0A33F-4568-4576-98DF-A856D78CDA2F}"/>
    <dgm:cxn modelId="{DABC72EF-72AC-4717-9EBF-4FB97DE3A263}" type="presOf" srcId="{B5997253-31C0-48F9-ADE0-28A037BBB088}" destId="{DD0E0B3B-AD7C-4C5B-B3FD-98FAA0A05F0B}" srcOrd="0" destOrd="0" presId="urn:microsoft.com/office/officeart/2005/8/layout/cycle7"/>
    <dgm:cxn modelId="{7CD74845-E6D6-416B-B6D7-520801191984}" srcId="{C6EED382-01C5-45C6-BCCE-2EF4B656CE3A}" destId="{B5997253-31C0-48F9-ADE0-28A037BBB088}" srcOrd="3" destOrd="0" parTransId="{9D34D71D-CB7D-4CD1-BB20-4120648C7860}" sibTransId="{CE53E30D-FBB5-4602-AE3A-AE696D864954}"/>
    <dgm:cxn modelId="{70143979-E214-4E21-9B0F-C5C64C062D3D}" type="presOf" srcId="{1F1C09A0-FE36-4BDA-AA65-ADE00CA6856A}" destId="{1F73DDFE-7633-4F1B-ABF7-B531C3A5DD96}" srcOrd="0" destOrd="0" presId="urn:microsoft.com/office/officeart/2005/8/layout/cycle7"/>
    <dgm:cxn modelId="{1278FEBB-5E5F-4F03-8624-7C5A7ADEE1CB}" type="presOf" srcId="{CE53E30D-FBB5-4602-AE3A-AE696D864954}" destId="{CD6395D7-19F6-46A6-B2AE-941DB522906D}" srcOrd="0" destOrd="0" presId="urn:microsoft.com/office/officeart/2005/8/layout/cycle7"/>
    <dgm:cxn modelId="{FDB625B6-EF7F-42E9-82B3-C48E4065606D}" type="presOf" srcId="{A9D48F05-C182-4BB7-BA72-D5F85CF94A57}" destId="{D6DFD9E5-CDB0-41F7-96B1-E7415052949A}" srcOrd="0" destOrd="0" presId="urn:microsoft.com/office/officeart/2005/8/layout/cycle7"/>
    <dgm:cxn modelId="{61BA5489-05C1-4F9B-BF9B-4588AA1C3748}" type="presOf" srcId="{04A0A33F-4568-4576-98DF-A856D78CDA2F}" destId="{904BCF58-331F-40C8-951C-746B1E900AF7}" srcOrd="1" destOrd="0" presId="urn:microsoft.com/office/officeart/2005/8/layout/cycle7"/>
    <dgm:cxn modelId="{063E366A-2143-4D92-B7BE-AAB4B0E5F96F}" srcId="{C6EED382-01C5-45C6-BCCE-2EF4B656CE3A}" destId="{DABB3E86-A59B-4B1F-8FA2-0ABD0E05D18E}" srcOrd="1" destOrd="0" parTransId="{08456F8C-BC99-4B22-ADD3-D5892CB35931}" sibTransId="{BE3052A0-0A2B-4820-B4B4-67903B051874}"/>
    <dgm:cxn modelId="{CDE87AA7-B16F-4C10-BF90-1B1308F51B07}" type="presOf" srcId="{CE53E30D-FBB5-4602-AE3A-AE696D864954}" destId="{3258AD71-A782-4142-9198-2A4F76263A1F}" srcOrd="1" destOrd="0" presId="urn:microsoft.com/office/officeart/2005/8/layout/cycle7"/>
    <dgm:cxn modelId="{12A44BB8-3926-4C77-AB4A-FA019C643F13}" type="presOf" srcId="{BE3052A0-0A2B-4820-B4B4-67903B051874}" destId="{108D112F-2AA6-4C7B-89FB-84EA0E8EC753}" srcOrd="1" destOrd="0" presId="urn:microsoft.com/office/officeart/2005/8/layout/cycle7"/>
    <dgm:cxn modelId="{F209DD07-28EA-4D96-B150-2F7F8A8EB01D}" type="presOf" srcId="{C6EED382-01C5-45C6-BCCE-2EF4B656CE3A}" destId="{22D24AFB-29B9-4644-B6C5-1D47FAAF0B23}" srcOrd="0" destOrd="0" presId="urn:microsoft.com/office/officeart/2005/8/layout/cycle7"/>
    <dgm:cxn modelId="{AC62D94B-94E6-4E10-8928-E999618752D4}" type="presOf" srcId="{1F1C09A0-FE36-4BDA-AA65-ADE00CA6856A}" destId="{F3EB687E-AFCE-40B9-8904-347D49789EE2}" srcOrd="1" destOrd="0" presId="urn:microsoft.com/office/officeart/2005/8/layout/cycle7"/>
    <dgm:cxn modelId="{93112A96-B89E-4E69-BBE0-41D8AED7AACB}" type="presOf" srcId="{DABB3E86-A59B-4B1F-8FA2-0ABD0E05D18E}" destId="{3451C459-9606-4BB2-96B3-E91D8A9391D8}" srcOrd="0" destOrd="0" presId="urn:microsoft.com/office/officeart/2005/8/layout/cycle7"/>
    <dgm:cxn modelId="{10A09173-5588-40C4-A2AA-F175A78DFF3D}" type="presOf" srcId="{49159717-A4EE-4766-9A9F-3DA02B5E6BF8}" destId="{5A1DA3B7-4859-4020-95FD-59CCCDC380AA}" srcOrd="0" destOrd="0" presId="urn:microsoft.com/office/officeart/2005/8/layout/cycle7"/>
    <dgm:cxn modelId="{60086AD5-A9FF-43B4-9295-2ED13A781BD1}" type="presOf" srcId="{C7062505-1599-4663-9F07-9A28E1AA494C}" destId="{63B10851-0F20-43EF-BA6B-874C9E34C1BE}" srcOrd="0" destOrd="0" presId="urn:microsoft.com/office/officeart/2005/8/layout/cycle7"/>
    <dgm:cxn modelId="{3127E861-A286-4360-9580-06BD7BEDFB4F}" type="presOf" srcId="{BE3052A0-0A2B-4820-B4B4-67903B051874}" destId="{6CD4B270-4EA3-4861-8073-D77C21B27F86}" srcOrd="0" destOrd="0" presId="urn:microsoft.com/office/officeart/2005/8/layout/cycle7"/>
    <dgm:cxn modelId="{C937AB4D-2736-4E38-ADCC-A323B1A77791}" type="presParOf" srcId="{22D24AFB-29B9-4644-B6C5-1D47FAAF0B23}" destId="{63B10851-0F20-43EF-BA6B-874C9E34C1BE}" srcOrd="0" destOrd="0" presId="urn:microsoft.com/office/officeart/2005/8/layout/cycle7"/>
    <dgm:cxn modelId="{3CB21F2B-CBC8-4C2C-B000-C3B62518AC0A}" type="presParOf" srcId="{22D24AFB-29B9-4644-B6C5-1D47FAAF0B23}" destId="{1F73DDFE-7633-4F1B-ABF7-B531C3A5DD96}" srcOrd="1" destOrd="0" presId="urn:microsoft.com/office/officeart/2005/8/layout/cycle7"/>
    <dgm:cxn modelId="{C5DCEFEC-8D44-4538-AC5E-F6869088C1BB}" type="presParOf" srcId="{1F73DDFE-7633-4F1B-ABF7-B531C3A5DD96}" destId="{F3EB687E-AFCE-40B9-8904-347D49789EE2}" srcOrd="0" destOrd="0" presId="urn:microsoft.com/office/officeart/2005/8/layout/cycle7"/>
    <dgm:cxn modelId="{17A43BF5-270C-4F1E-BD93-946345FFF2C2}" type="presParOf" srcId="{22D24AFB-29B9-4644-B6C5-1D47FAAF0B23}" destId="{3451C459-9606-4BB2-96B3-E91D8A9391D8}" srcOrd="2" destOrd="0" presId="urn:microsoft.com/office/officeart/2005/8/layout/cycle7"/>
    <dgm:cxn modelId="{9142D6B8-C17F-4BD8-86EF-C8EA16BDA6D2}" type="presParOf" srcId="{22D24AFB-29B9-4644-B6C5-1D47FAAF0B23}" destId="{6CD4B270-4EA3-4861-8073-D77C21B27F86}" srcOrd="3" destOrd="0" presId="urn:microsoft.com/office/officeart/2005/8/layout/cycle7"/>
    <dgm:cxn modelId="{FE33A672-F388-498D-8929-91816B6DCE66}" type="presParOf" srcId="{6CD4B270-4EA3-4861-8073-D77C21B27F86}" destId="{108D112F-2AA6-4C7B-89FB-84EA0E8EC753}" srcOrd="0" destOrd="0" presId="urn:microsoft.com/office/officeart/2005/8/layout/cycle7"/>
    <dgm:cxn modelId="{D14E9868-C0F2-488D-8F8C-BB5169DC740F}" type="presParOf" srcId="{22D24AFB-29B9-4644-B6C5-1D47FAAF0B23}" destId="{5A1DA3B7-4859-4020-95FD-59CCCDC380AA}" srcOrd="4" destOrd="0" presId="urn:microsoft.com/office/officeart/2005/8/layout/cycle7"/>
    <dgm:cxn modelId="{93E521EA-3382-4EAC-BBC6-1000996B54F2}" type="presParOf" srcId="{22D24AFB-29B9-4644-B6C5-1D47FAAF0B23}" destId="{E2BE56F1-4894-43FE-B532-E014FFAE3E1F}" srcOrd="5" destOrd="0" presId="urn:microsoft.com/office/officeart/2005/8/layout/cycle7"/>
    <dgm:cxn modelId="{751D8C00-A35B-43EC-A053-48EF30FDA508}" type="presParOf" srcId="{E2BE56F1-4894-43FE-B532-E014FFAE3E1F}" destId="{904BCF58-331F-40C8-951C-746B1E900AF7}" srcOrd="0" destOrd="0" presId="urn:microsoft.com/office/officeart/2005/8/layout/cycle7"/>
    <dgm:cxn modelId="{1F01146E-EB5E-4533-9E7F-1FF5A310B4FA}" type="presParOf" srcId="{22D24AFB-29B9-4644-B6C5-1D47FAAF0B23}" destId="{DD0E0B3B-AD7C-4C5B-B3FD-98FAA0A05F0B}" srcOrd="6" destOrd="0" presId="urn:microsoft.com/office/officeart/2005/8/layout/cycle7"/>
    <dgm:cxn modelId="{6A929651-A0C9-4E82-A5D5-3682ED571CE6}" type="presParOf" srcId="{22D24AFB-29B9-4644-B6C5-1D47FAAF0B23}" destId="{CD6395D7-19F6-46A6-B2AE-941DB522906D}" srcOrd="7" destOrd="0" presId="urn:microsoft.com/office/officeart/2005/8/layout/cycle7"/>
    <dgm:cxn modelId="{BBEB9859-734A-4076-A180-92774A81723F}" type="presParOf" srcId="{CD6395D7-19F6-46A6-B2AE-941DB522906D}" destId="{3258AD71-A782-4142-9198-2A4F76263A1F}" srcOrd="0" destOrd="0" presId="urn:microsoft.com/office/officeart/2005/8/layout/cycle7"/>
    <dgm:cxn modelId="{A264FDED-1E86-4E7E-BFC1-A2772F4DBAAE}" type="presParOf" srcId="{22D24AFB-29B9-4644-B6C5-1D47FAAF0B23}" destId="{7CA5E86A-817F-4957-9F11-5ACED798A5D1}" srcOrd="8" destOrd="0" presId="urn:microsoft.com/office/officeart/2005/8/layout/cycle7"/>
    <dgm:cxn modelId="{6B739C05-E12A-469F-90F6-C303DA23D27A}" type="presParOf" srcId="{22D24AFB-29B9-4644-B6C5-1D47FAAF0B23}" destId="{D6DFD9E5-CDB0-41F7-96B1-E7415052949A}" srcOrd="9" destOrd="0" presId="urn:microsoft.com/office/officeart/2005/8/layout/cycle7"/>
    <dgm:cxn modelId="{097F9A81-EB8A-4BB8-A834-BAE1DC4824D5}" type="presParOf" srcId="{D6DFD9E5-CDB0-41F7-96B1-E7415052949A}" destId="{03F133CB-5EAE-49FE-8123-E60D53323B60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24A4676-CA0B-457E-9684-BAE6E04DF944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7481579-04BF-4FC0-94B1-8EFF744666EA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3200" dirty="0" smtClean="0">
              <a:solidFill>
                <a:srgbClr val="0070C0"/>
              </a:solidFill>
            </a:rPr>
            <a:t>Основные направления и формы взаимодействия ДОО с родителями</a:t>
          </a:r>
          <a:endParaRPr lang="ru-RU" sz="3200" dirty="0">
            <a:solidFill>
              <a:srgbClr val="0070C0"/>
            </a:solidFill>
          </a:endParaRPr>
        </a:p>
      </dgm:t>
    </dgm:pt>
    <dgm:pt modelId="{146A97CB-B402-49F8-870F-DA25FC9E5256}" type="parTrans" cxnId="{5A9338D0-C0BE-44C4-B7B4-8DDE7DD4416E}">
      <dgm:prSet/>
      <dgm:spPr/>
      <dgm:t>
        <a:bodyPr/>
        <a:lstStyle/>
        <a:p>
          <a:endParaRPr lang="ru-RU"/>
        </a:p>
      </dgm:t>
    </dgm:pt>
    <dgm:pt modelId="{06772B4C-37A2-44C9-A625-B8A76DF70898}" type="sibTrans" cxnId="{5A9338D0-C0BE-44C4-B7B4-8DDE7DD4416E}">
      <dgm:prSet/>
      <dgm:spPr/>
      <dgm:t>
        <a:bodyPr/>
        <a:lstStyle/>
        <a:p>
          <a:endParaRPr lang="ru-RU"/>
        </a:p>
      </dgm:t>
    </dgm:pt>
    <dgm:pt modelId="{9311B786-159E-4F93-827D-D557DF581300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2400" b="1" dirty="0" smtClean="0">
              <a:solidFill>
                <a:srgbClr val="FF0000"/>
              </a:solidFill>
            </a:rPr>
            <a:t>Информационно- аналитическая работа</a:t>
          </a:r>
        </a:p>
        <a:p>
          <a:r>
            <a:rPr lang="ru-RU" sz="2000" dirty="0" smtClean="0">
              <a:solidFill>
                <a:srgbClr val="FF0000"/>
              </a:solidFill>
            </a:rPr>
            <a:t>(сбор информации о семьях и установление первичных контактов с семьей)</a:t>
          </a:r>
          <a:endParaRPr lang="ru-RU" sz="2000" dirty="0">
            <a:solidFill>
              <a:srgbClr val="FF0000"/>
            </a:solidFill>
          </a:endParaRPr>
        </a:p>
      </dgm:t>
    </dgm:pt>
    <dgm:pt modelId="{59136D11-51B3-494F-B196-4B22C67705FC}" type="parTrans" cxnId="{9B168BD6-F8BC-4BCC-B12E-8315ED111149}">
      <dgm:prSet/>
      <dgm:spPr/>
      <dgm:t>
        <a:bodyPr/>
        <a:lstStyle/>
        <a:p>
          <a:endParaRPr lang="ru-RU"/>
        </a:p>
      </dgm:t>
    </dgm:pt>
    <dgm:pt modelId="{4AD8EDF9-08E8-4120-949F-FBF26723B096}" type="sibTrans" cxnId="{9B168BD6-F8BC-4BCC-B12E-8315ED111149}">
      <dgm:prSet/>
      <dgm:spPr/>
      <dgm:t>
        <a:bodyPr/>
        <a:lstStyle/>
        <a:p>
          <a:endParaRPr lang="ru-RU"/>
        </a:p>
      </dgm:t>
    </dgm:pt>
    <dgm:pt modelId="{A8911DCC-B751-4674-B373-B51115EC7FC7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2400" b="1" dirty="0" smtClean="0">
              <a:solidFill>
                <a:srgbClr val="FF0000"/>
              </a:solidFill>
            </a:rPr>
            <a:t>Организационно – просветительская работа</a:t>
          </a:r>
          <a:endParaRPr lang="ru-RU" sz="2400" b="1" dirty="0">
            <a:solidFill>
              <a:srgbClr val="FF0000"/>
            </a:solidFill>
          </a:endParaRPr>
        </a:p>
      </dgm:t>
    </dgm:pt>
    <dgm:pt modelId="{BA53E82F-B59C-478A-AC0A-301C30DFE23D}" type="parTrans" cxnId="{828194B9-0D70-44F6-805C-37C3296777FC}">
      <dgm:prSet/>
      <dgm:spPr/>
      <dgm:t>
        <a:bodyPr/>
        <a:lstStyle/>
        <a:p>
          <a:endParaRPr lang="ru-RU"/>
        </a:p>
      </dgm:t>
    </dgm:pt>
    <dgm:pt modelId="{3C0D22E1-15BA-4F5C-A374-C23B0E20397F}" type="sibTrans" cxnId="{828194B9-0D70-44F6-805C-37C3296777FC}">
      <dgm:prSet/>
      <dgm:spPr/>
      <dgm:t>
        <a:bodyPr/>
        <a:lstStyle/>
        <a:p>
          <a:endParaRPr lang="ru-RU"/>
        </a:p>
      </dgm:t>
    </dgm:pt>
    <dgm:pt modelId="{E43F1DE4-DF18-4E02-9335-940A1C3E5483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2400" b="1" dirty="0" smtClean="0">
              <a:solidFill>
                <a:srgbClr val="FF0000"/>
              </a:solidFill>
            </a:rPr>
            <a:t>Досуговая работа</a:t>
          </a:r>
          <a:endParaRPr lang="ru-RU" sz="2400" b="1" dirty="0">
            <a:solidFill>
              <a:srgbClr val="FF0000"/>
            </a:solidFill>
          </a:endParaRPr>
        </a:p>
      </dgm:t>
    </dgm:pt>
    <dgm:pt modelId="{6156E657-CA29-4DF8-9846-FF1BEB69CD45}" type="parTrans" cxnId="{F1A8BE5D-052F-4BD4-81B8-BDF5152438FD}">
      <dgm:prSet/>
      <dgm:spPr/>
      <dgm:t>
        <a:bodyPr/>
        <a:lstStyle/>
        <a:p>
          <a:endParaRPr lang="ru-RU"/>
        </a:p>
      </dgm:t>
    </dgm:pt>
    <dgm:pt modelId="{BC6B4A60-53E8-4EED-9AE0-51EA30FC291E}" type="sibTrans" cxnId="{F1A8BE5D-052F-4BD4-81B8-BDF5152438FD}">
      <dgm:prSet/>
      <dgm:spPr/>
      <dgm:t>
        <a:bodyPr/>
        <a:lstStyle/>
        <a:p>
          <a:endParaRPr lang="ru-RU"/>
        </a:p>
      </dgm:t>
    </dgm:pt>
    <dgm:pt modelId="{6BFF2B88-EAF7-4C21-8A49-50062902902A}" type="pres">
      <dgm:prSet presAssocID="{824A4676-CA0B-457E-9684-BAE6E04DF94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893053-7B33-4A06-9BC6-6A7FE446D314}" type="pres">
      <dgm:prSet presAssocID="{27481579-04BF-4FC0-94B1-8EFF744666EA}" presName="root1" presStyleCnt="0"/>
      <dgm:spPr/>
    </dgm:pt>
    <dgm:pt modelId="{5586B60E-B97B-4CBB-B4A7-2BE09E34655F}" type="pres">
      <dgm:prSet presAssocID="{27481579-04BF-4FC0-94B1-8EFF744666EA}" presName="LevelOneTextNode" presStyleLbl="node0" presStyleIdx="0" presStyleCnt="1" custScaleX="1337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CF9EBE-821F-46F9-A3C0-1B825B9A0452}" type="pres">
      <dgm:prSet presAssocID="{27481579-04BF-4FC0-94B1-8EFF744666EA}" presName="level2hierChild" presStyleCnt="0"/>
      <dgm:spPr/>
    </dgm:pt>
    <dgm:pt modelId="{F1A65DB9-5D88-4A01-AA7D-D1F01F214BA8}" type="pres">
      <dgm:prSet presAssocID="{59136D11-51B3-494F-B196-4B22C67705FC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C901B650-61CD-48A4-88AE-840749BBA4E7}" type="pres">
      <dgm:prSet presAssocID="{59136D11-51B3-494F-B196-4B22C67705FC}" presName="connTx" presStyleLbl="parChTrans1D2" presStyleIdx="0" presStyleCnt="3"/>
      <dgm:spPr/>
      <dgm:t>
        <a:bodyPr/>
        <a:lstStyle/>
        <a:p>
          <a:endParaRPr lang="ru-RU"/>
        </a:p>
      </dgm:t>
    </dgm:pt>
    <dgm:pt modelId="{10BFEB3C-9010-4412-B8C8-F73928578972}" type="pres">
      <dgm:prSet presAssocID="{9311B786-159E-4F93-827D-D557DF581300}" presName="root2" presStyleCnt="0"/>
      <dgm:spPr/>
    </dgm:pt>
    <dgm:pt modelId="{4D8C5478-A59A-49B4-B092-05B3DA441561}" type="pres">
      <dgm:prSet presAssocID="{9311B786-159E-4F93-827D-D557DF581300}" presName="LevelTwoTextNode" presStyleLbl="node2" presStyleIdx="0" presStyleCnt="3" custScaleX="156745" custScaleY="1365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55EE50-0EDC-41BA-84BF-34546628E68F}" type="pres">
      <dgm:prSet presAssocID="{9311B786-159E-4F93-827D-D557DF581300}" presName="level3hierChild" presStyleCnt="0"/>
      <dgm:spPr/>
    </dgm:pt>
    <dgm:pt modelId="{BFB4CCF3-C706-471C-9529-692ED631E186}" type="pres">
      <dgm:prSet presAssocID="{BA53E82F-B59C-478A-AC0A-301C30DFE23D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EC4B9536-1E74-457E-8EA5-94874181F4AE}" type="pres">
      <dgm:prSet presAssocID="{BA53E82F-B59C-478A-AC0A-301C30DFE23D}" presName="connTx" presStyleLbl="parChTrans1D2" presStyleIdx="1" presStyleCnt="3"/>
      <dgm:spPr/>
      <dgm:t>
        <a:bodyPr/>
        <a:lstStyle/>
        <a:p>
          <a:endParaRPr lang="ru-RU"/>
        </a:p>
      </dgm:t>
    </dgm:pt>
    <dgm:pt modelId="{76353297-322B-45F6-8350-686480F1F7D9}" type="pres">
      <dgm:prSet presAssocID="{A8911DCC-B751-4674-B373-B51115EC7FC7}" presName="root2" presStyleCnt="0"/>
      <dgm:spPr/>
    </dgm:pt>
    <dgm:pt modelId="{3546783D-AC1F-4672-B37F-EC53B036A1D8}" type="pres">
      <dgm:prSet presAssocID="{A8911DCC-B751-4674-B373-B51115EC7FC7}" presName="LevelTwoTextNode" presStyleLbl="node2" presStyleIdx="1" presStyleCnt="3" custScaleX="156745" custScaleY="1215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372AA8F-B2D5-44BE-910C-BFBF1E2D1AA0}" type="pres">
      <dgm:prSet presAssocID="{A8911DCC-B751-4674-B373-B51115EC7FC7}" presName="level3hierChild" presStyleCnt="0"/>
      <dgm:spPr/>
    </dgm:pt>
    <dgm:pt modelId="{A02AA187-10C1-4BF0-8A89-C3EC9AF30FD8}" type="pres">
      <dgm:prSet presAssocID="{6156E657-CA29-4DF8-9846-FF1BEB69CD45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AE26837B-DA83-41E4-9D57-DABBB3CBD3E6}" type="pres">
      <dgm:prSet presAssocID="{6156E657-CA29-4DF8-9846-FF1BEB69CD45}" presName="connTx" presStyleLbl="parChTrans1D2" presStyleIdx="2" presStyleCnt="3"/>
      <dgm:spPr/>
      <dgm:t>
        <a:bodyPr/>
        <a:lstStyle/>
        <a:p>
          <a:endParaRPr lang="ru-RU"/>
        </a:p>
      </dgm:t>
    </dgm:pt>
    <dgm:pt modelId="{020E4317-360F-46D7-B496-0E5E05BA8997}" type="pres">
      <dgm:prSet presAssocID="{E43F1DE4-DF18-4E02-9335-940A1C3E5483}" presName="root2" presStyleCnt="0"/>
      <dgm:spPr/>
    </dgm:pt>
    <dgm:pt modelId="{6357C801-26A5-40BF-B154-5CB5C510EC80}" type="pres">
      <dgm:prSet presAssocID="{E43F1DE4-DF18-4E02-9335-940A1C3E5483}" presName="LevelTwoTextNode" presStyleLbl="node2" presStyleIdx="2" presStyleCnt="3" custScaleX="156745" custScaleY="1200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969346C-2F35-47E0-8DF4-2DCC210035E8}" type="pres">
      <dgm:prSet presAssocID="{E43F1DE4-DF18-4E02-9335-940A1C3E5483}" presName="level3hierChild" presStyleCnt="0"/>
      <dgm:spPr/>
    </dgm:pt>
  </dgm:ptLst>
  <dgm:cxnLst>
    <dgm:cxn modelId="{1062E8F4-6854-4BCD-A483-DA188C0397CC}" type="presOf" srcId="{824A4676-CA0B-457E-9684-BAE6E04DF944}" destId="{6BFF2B88-EAF7-4C21-8A49-50062902902A}" srcOrd="0" destOrd="0" presId="urn:microsoft.com/office/officeart/2008/layout/HorizontalMultiLevelHierarchy"/>
    <dgm:cxn modelId="{F1A8BE5D-052F-4BD4-81B8-BDF5152438FD}" srcId="{27481579-04BF-4FC0-94B1-8EFF744666EA}" destId="{E43F1DE4-DF18-4E02-9335-940A1C3E5483}" srcOrd="2" destOrd="0" parTransId="{6156E657-CA29-4DF8-9846-FF1BEB69CD45}" sibTransId="{BC6B4A60-53E8-4EED-9AE0-51EA30FC291E}"/>
    <dgm:cxn modelId="{5A9338D0-C0BE-44C4-B7B4-8DDE7DD4416E}" srcId="{824A4676-CA0B-457E-9684-BAE6E04DF944}" destId="{27481579-04BF-4FC0-94B1-8EFF744666EA}" srcOrd="0" destOrd="0" parTransId="{146A97CB-B402-49F8-870F-DA25FC9E5256}" sibTransId="{06772B4C-37A2-44C9-A625-B8A76DF70898}"/>
    <dgm:cxn modelId="{828194B9-0D70-44F6-805C-37C3296777FC}" srcId="{27481579-04BF-4FC0-94B1-8EFF744666EA}" destId="{A8911DCC-B751-4674-B373-B51115EC7FC7}" srcOrd="1" destOrd="0" parTransId="{BA53E82F-B59C-478A-AC0A-301C30DFE23D}" sibTransId="{3C0D22E1-15BA-4F5C-A374-C23B0E20397F}"/>
    <dgm:cxn modelId="{C3F0033B-0657-4C7A-87F8-209F1B87F1F1}" type="presOf" srcId="{59136D11-51B3-494F-B196-4B22C67705FC}" destId="{C901B650-61CD-48A4-88AE-840749BBA4E7}" srcOrd="1" destOrd="0" presId="urn:microsoft.com/office/officeart/2008/layout/HorizontalMultiLevelHierarchy"/>
    <dgm:cxn modelId="{FEA2C674-462D-4462-920D-0B308D6E6CCA}" type="presOf" srcId="{A8911DCC-B751-4674-B373-B51115EC7FC7}" destId="{3546783D-AC1F-4672-B37F-EC53B036A1D8}" srcOrd="0" destOrd="0" presId="urn:microsoft.com/office/officeart/2008/layout/HorizontalMultiLevelHierarchy"/>
    <dgm:cxn modelId="{A43F2141-F858-410D-A1C6-F47FD4237540}" type="presOf" srcId="{E43F1DE4-DF18-4E02-9335-940A1C3E5483}" destId="{6357C801-26A5-40BF-B154-5CB5C510EC80}" srcOrd="0" destOrd="0" presId="urn:microsoft.com/office/officeart/2008/layout/HorizontalMultiLevelHierarchy"/>
    <dgm:cxn modelId="{6361B869-084D-4C0C-B382-2F40A4F7FE91}" type="presOf" srcId="{6156E657-CA29-4DF8-9846-FF1BEB69CD45}" destId="{A02AA187-10C1-4BF0-8A89-C3EC9AF30FD8}" srcOrd="0" destOrd="0" presId="urn:microsoft.com/office/officeart/2008/layout/HorizontalMultiLevelHierarchy"/>
    <dgm:cxn modelId="{D1925016-0EFD-4BFF-8A61-4CD73B5C9395}" type="presOf" srcId="{27481579-04BF-4FC0-94B1-8EFF744666EA}" destId="{5586B60E-B97B-4CBB-B4A7-2BE09E34655F}" srcOrd="0" destOrd="0" presId="urn:microsoft.com/office/officeart/2008/layout/HorizontalMultiLevelHierarchy"/>
    <dgm:cxn modelId="{E829C1A5-E1B2-445A-AB0D-86F3DBC2AC14}" type="presOf" srcId="{BA53E82F-B59C-478A-AC0A-301C30DFE23D}" destId="{BFB4CCF3-C706-471C-9529-692ED631E186}" srcOrd="0" destOrd="0" presId="urn:microsoft.com/office/officeart/2008/layout/HorizontalMultiLevelHierarchy"/>
    <dgm:cxn modelId="{ED03337B-3FB6-4707-9749-17CB109B97FA}" type="presOf" srcId="{9311B786-159E-4F93-827D-D557DF581300}" destId="{4D8C5478-A59A-49B4-B092-05B3DA441561}" srcOrd="0" destOrd="0" presId="urn:microsoft.com/office/officeart/2008/layout/HorizontalMultiLevelHierarchy"/>
    <dgm:cxn modelId="{9B168BD6-F8BC-4BCC-B12E-8315ED111149}" srcId="{27481579-04BF-4FC0-94B1-8EFF744666EA}" destId="{9311B786-159E-4F93-827D-D557DF581300}" srcOrd="0" destOrd="0" parTransId="{59136D11-51B3-494F-B196-4B22C67705FC}" sibTransId="{4AD8EDF9-08E8-4120-949F-FBF26723B096}"/>
    <dgm:cxn modelId="{7A616A42-D0AF-4A02-A085-32388003C0B6}" type="presOf" srcId="{6156E657-CA29-4DF8-9846-FF1BEB69CD45}" destId="{AE26837B-DA83-41E4-9D57-DABBB3CBD3E6}" srcOrd="1" destOrd="0" presId="urn:microsoft.com/office/officeart/2008/layout/HorizontalMultiLevelHierarchy"/>
    <dgm:cxn modelId="{8CD2CB27-5D30-475E-8E03-57A244C9F707}" type="presOf" srcId="{BA53E82F-B59C-478A-AC0A-301C30DFE23D}" destId="{EC4B9536-1E74-457E-8EA5-94874181F4AE}" srcOrd="1" destOrd="0" presId="urn:microsoft.com/office/officeart/2008/layout/HorizontalMultiLevelHierarchy"/>
    <dgm:cxn modelId="{9388B1FD-A441-49DA-9C50-5C17BD16E316}" type="presOf" srcId="{59136D11-51B3-494F-B196-4B22C67705FC}" destId="{F1A65DB9-5D88-4A01-AA7D-D1F01F214BA8}" srcOrd="0" destOrd="0" presId="urn:microsoft.com/office/officeart/2008/layout/HorizontalMultiLevelHierarchy"/>
    <dgm:cxn modelId="{68349484-E6B9-4D53-A839-148B8F2F43E1}" type="presParOf" srcId="{6BFF2B88-EAF7-4C21-8A49-50062902902A}" destId="{0F893053-7B33-4A06-9BC6-6A7FE446D314}" srcOrd="0" destOrd="0" presId="urn:microsoft.com/office/officeart/2008/layout/HorizontalMultiLevelHierarchy"/>
    <dgm:cxn modelId="{744269E8-4C0E-44A5-AFAE-AB7556E701D0}" type="presParOf" srcId="{0F893053-7B33-4A06-9BC6-6A7FE446D314}" destId="{5586B60E-B97B-4CBB-B4A7-2BE09E34655F}" srcOrd="0" destOrd="0" presId="urn:microsoft.com/office/officeart/2008/layout/HorizontalMultiLevelHierarchy"/>
    <dgm:cxn modelId="{98FA710A-94F0-4E1A-8F1A-2D50556D6609}" type="presParOf" srcId="{0F893053-7B33-4A06-9BC6-6A7FE446D314}" destId="{93CF9EBE-821F-46F9-A3C0-1B825B9A0452}" srcOrd="1" destOrd="0" presId="urn:microsoft.com/office/officeart/2008/layout/HorizontalMultiLevelHierarchy"/>
    <dgm:cxn modelId="{2E7A9F59-5DCC-46D9-9419-AFE72C124814}" type="presParOf" srcId="{93CF9EBE-821F-46F9-A3C0-1B825B9A0452}" destId="{F1A65DB9-5D88-4A01-AA7D-D1F01F214BA8}" srcOrd="0" destOrd="0" presId="urn:microsoft.com/office/officeart/2008/layout/HorizontalMultiLevelHierarchy"/>
    <dgm:cxn modelId="{F8D3550D-DBF4-4355-AF97-DDC94F76369D}" type="presParOf" srcId="{F1A65DB9-5D88-4A01-AA7D-D1F01F214BA8}" destId="{C901B650-61CD-48A4-88AE-840749BBA4E7}" srcOrd="0" destOrd="0" presId="urn:microsoft.com/office/officeart/2008/layout/HorizontalMultiLevelHierarchy"/>
    <dgm:cxn modelId="{F2FF798D-8062-4DCB-B546-E4CEB1866704}" type="presParOf" srcId="{93CF9EBE-821F-46F9-A3C0-1B825B9A0452}" destId="{10BFEB3C-9010-4412-B8C8-F73928578972}" srcOrd="1" destOrd="0" presId="urn:microsoft.com/office/officeart/2008/layout/HorizontalMultiLevelHierarchy"/>
    <dgm:cxn modelId="{CAAE5E5C-59BE-4F88-B7DB-664E46D4AAD4}" type="presParOf" srcId="{10BFEB3C-9010-4412-B8C8-F73928578972}" destId="{4D8C5478-A59A-49B4-B092-05B3DA441561}" srcOrd="0" destOrd="0" presId="urn:microsoft.com/office/officeart/2008/layout/HorizontalMultiLevelHierarchy"/>
    <dgm:cxn modelId="{FE67AF36-3276-45EB-BD5A-2F4A8D8FC242}" type="presParOf" srcId="{10BFEB3C-9010-4412-B8C8-F73928578972}" destId="{A055EE50-0EDC-41BA-84BF-34546628E68F}" srcOrd="1" destOrd="0" presId="urn:microsoft.com/office/officeart/2008/layout/HorizontalMultiLevelHierarchy"/>
    <dgm:cxn modelId="{3D5DC5CA-EB32-47C2-B8C8-924761D2CB65}" type="presParOf" srcId="{93CF9EBE-821F-46F9-A3C0-1B825B9A0452}" destId="{BFB4CCF3-C706-471C-9529-692ED631E186}" srcOrd="2" destOrd="0" presId="urn:microsoft.com/office/officeart/2008/layout/HorizontalMultiLevelHierarchy"/>
    <dgm:cxn modelId="{F103A7B3-166A-44DE-8BCA-D9D2AFA4DA00}" type="presParOf" srcId="{BFB4CCF3-C706-471C-9529-692ED631E186}" destId="{EC4B9536-1E74-457E-8EA5-94874181F4AE}" srcOrd="0" destOrd="0" presId="urn:microsoft.com/office/officeart/2008/layout/HorizontalMultiLevelHierarchy"/>
    <dgm:cxn modelId="{7DF9DAFF-6705-48A3-9A20-8E21C81FA31E}" type="presParOf" srcId="{93CF9EBE-821F-46F9-A3C0-1B825B9A0452}" destId="{76353297-322B-45F6-8350-686480F1F7D9}" srcOrd="3" destOrd="0" presId="urn:microsoft.com/office/officeart/2008/layout/HorizontalMultiLevelHierarchy"/>
    <dgm:cxn modelId="{DF3C0DED-94A2-4B71-8416-04A277913A3F}" type="presParOf" srcId="{76353297-322B-45F6-8350-686480F1F7D9}" destId="{3546783D-AC1F-4672-B37F-EC53B036A1D8}" srcOrd="0" destOrd="0" presId="urn:microsoft.com/office/officeart/2008/layout/HorizontalMultiLevelHierarchy"/>
    <dgm:cxn modelId="{397158BC-8D0E-4DD6-A02D-15B1252C6090}" type="presParOf" srcId="{76353297-322B-45F6-8350-686480F1F7D9}" destId="{C372AA8F-B2D5-44BE-910C-BFBF1E2D1AA0}" srcOrd="1" destOrd="0" presId="urn:microsoft.com/office/officeart/2008/layout/HorizontalMultiLevelHierarchy"/>
    <dgm:cxn modelId="{2F3A472D-7577-4B56-BDCE-2FA82DB3146F}" type="presParOf" srcId="{93CF9EBE-821F-46F9-A3C0-1B825B9A0452}" destId="{A02AA187-10C1-4BF0-8A89-C3EC9AF30FD8}" srcOrd="4" destOrd="0" presId="urn:microsoft.com/office/officeart/2008/layout/HorizontalMultiLevelHierarchy"/>
    <dgm:cxn modelId="{F93D93C0-C09C-49DD-84F8-A157F586368F}" type="presParOf" srcId="{A02AA187-10C1-4BF0-8A89-C3EC9AF30FD8}" destId="{AE26837B-DA83-41E4-9D57-DABBB3CBD3E6}" srcOrd="0" destOrd="0" presId="urn:microsoft.com/office/officeart/2008/layout/HorizontalMultiLevelHierarchy"/>
    <dgm:cxn modelId="{711E12DF-65C8-4224-9BE3-8C845157FBA0}" type="presParOf" srcId="{93CF9EBE-821F-46F9-A3C0-1B825B9A0452}" destId="{020E4317-360F-46D7-B496-0E5E05BA8997}" srcOrd="5" destOrd="0" presId="urn:microsoft.com/office/officeart/2008/layout/HorizontalMultiLevelHierarchy"/>
    <dgm:cxn modelId="{E99F6B84-84DC-4436-BFD3-046B7CAD1D83}" type="presParOf" srcId="{020E4317-360F-46D7-B496-0E5E05BA8997}" destId="{6357C801-26A5-40BF-B154-5CB5C510EC80}" srcOrd="0" destOrd="0" presId="urn:microsoft.com/office/officeart/2008/layout/HorizontalMultiLevelHierarchy"/>
    <dgm:cxn modelId="{365FC2AC-0885-4DF5-AA6C-88BA1E130A06}" type="presParOf" srcId="{020E4317-360F-46D7-B496-0E5E05BA8997}" destId="{8969346C-2F35-47E0-8DF4-2DCC210035E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E21771-08DD-4325-928B-945787ADC4DE}">
      <dsp:nvSpPr>
        <dsp:cNvPr id="0" name=""/>
        <dsp:cNvSpPr/>
      </dsp:nvSpPr>
      <dsp:spPr>
        <a:xfrm>
          <a:off x="61649" y="0"/>
          <a:ext cx="5552548" cy="612068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BD61AB-5BA4-413D-AFFA-3027112D2D91}">
      <dsp:nvSpPr>
        <dsp:cNvPr id="0" name=""/>
        <dsp:cNvSpPr/>
      </dsp:nvSpPr>
      <dsp:spPr>
        <a:xfrm>
          <a:off x="2304258" y="1872213"/>
          <a:ext cx="3479594" cy="53592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Диагностический</a:t>
          </a:r>
          <a:endParaRPr lang="ru-RU" sz="1500" b="1" kern="1200" dirty="0"/>
        </a:p>
      </dsp:txBody>
      <dsp:txXfrm>
        <a:off x="2330420" y="1898375"/>
        <a:ext cx="3427270" cy="483600"/>
      </dsp:txXfrm>
    </dsp:sp>
    <dsp:sp modelId="{6EC15D00-7809-4CCE-9C12-F3B4F872FF16}">
      <dsp:nvSpPr>
        <dsp:cNvPr id="0" name=""/>
        <dsp:cNvSpPr/>
      </dsp:nvSpPr>
      <dsp:spPr>
        <a:xfrm>
          <a:off x="2250310" y="2880311"/>
          <a:ext cx="3556260" cy="4995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Мотивационно - образовательный</a:t>
          </a:r>
          <a:endParaRPr lang="ru-RU" sz="1500" b="1" kern="1200" dirty="0"/>
        </a:p>
      </dsp:txBody>
      <dsp:txXfrm>
        <a:off x="2274696" y="2904697"/>
        <a:ext cx="3507488" cy="450779"/>
      </dsp:txXfrm>
    </dsp:sp>
    <dsp:sp modelId="{F0BE283E-2886-4EE5-8146-BE2A12B7AEFE}">
      <dsp:nvSpPr>
        <dsp:cNvPr id="0" name=""/>
        <dsp:cNvSpPr/>
      </dsp:nvSpPr>
      <dsp:spPr>
        <a:xfrm>
          <a:off x="2250310" y="3672421"/>
          <a:ext cx="3556260" cy="46491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Проектировочный</a:t>
          </a:r>
          <a:endParaRPr lang="ru-RU" sz="1500" b="1" kern="1200" dirty="0"/>
        </a:p>
      </dsp:txBody>
      <dsp:txXfrm>
        <a:off x="2273005" y="3695116"/>
        <a:ext cx="3510870" cy="419524"/>
      </dsp:txXfrm>
    </dsp:sp>
    <dsp:sp modelId="{D4FB409C-0D73-4547-93ED-6F9AA6F9F43C}">
      <dsp:nvSpPr>
        <dsp:cNvPr id="0" name=""/>
        <dsp:cNvSpPr/>
      </dsp:nvSpPr>
      <dsp:spPr>
        <a:xfrm>
          <a:off x="2250310" y="4536488"/>
          <a:ext cx="3556260" cy="46491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Содержательно- практический</a:t>
          </a:r>
          <a:endParaRPr lang="ru-RU" sz="1400" b="1" kern="1200" dirty="0"/>
        </a:p>
      </dsp:txBody>
      <dsp:txXfrm>
        <a:off x="2273005" y="4559183"/>
        <a:ext cx="3510870" cy="419524"/>
      </dsp:txXfrm>
    </dsp:sp>
    <dsp:sp modelId="{EC4D9099-5597-43D1-9AB9-5600FC14D334}">
      <dsp:nvSpPr>
        <dsp:cNvPr id="0" name=""/>
        <dsp:cNvSpPr/>
      </dsp:nvSpPr>
      <dsp:spPr>
        <a:xfrm>
          <a:off x="2276387" y="5400594"/>
          <a:ext cx="3556260" cy="46491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Оценочно - рефлексивный</a:t>
          </a:r>
          <a:endParaRPr lang="ru-RU" sz="1400" b="1" kern="1200" dirty="0"/>
        </a:p>
      </dsp:txBody>
      <dsp:txXfrm>
        <a:off x="2299082" y="5423289"/>
        <a:ext cx="3510870" cy="4195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3536DC-742B-4E5C-8A8B-CB2EA1F4405C}">
      <dsp:nvSpPr>
        <dsp:cNvPr id="0" name=""/>
        <dsp:cNvSpPr/>
      </dsp:nvSpPr>
      <dsp:spPr>
        <a:xfrm rot="16200000">
          <a:off x="522058" y="-522058"/>
          <a:ext cx="3276364" cy="4320480"/>
        </a:xfrm>
        <a:prstGeom prst="round1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>
              <a:solidFill>
                <a:schemeClr val="bg2">
                  <a:lumMod val="75000"/>
                </a:schemeClr>
              </a:solidFill>
            </a:rPr>
            <a:t>Анкетирование</a:t>
          </a:r>
          <a:endParaRPr lang="ru-RU" sz="4400" kern="1200" dirty="0">
            <a:solidFill>
              <a:schemeClr val="bg2">
                <a:lumMod val="75000"/>
              </a:schemeClr>
            </a:solidFill>
          </a:endParaRPr>
        </a:p>
      </dsp:txBody>
      <dsp:txXfrm rot="5400000">
        <a:off x="0" y="0"/>
        <a:ext cx="4320480" cy="2457273"/>
      </dsp:txXfrm>
    </dsp:sp>
    <dsp:sp modelId="{00762729-5251-4D7A-9521-9E074E546A1B}">
      <dsp:nvSpPr>
        <dsp:cNvPr id="0" name=""/>
        <dsp:cNvSpPr/>
      </dsp:nvSpPr>
      <dsp:spPr>
        <a:xfrm>
          <a:off x="4320480" y="0"/>
          <a:ext cx="4320480" cy="3276364"/>
        </a:xfrm>
        <a:prstGeom prst="round1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>
              <a:solidFill>
                <a:schemeClr val="bg2"/>
              </a:solidFill>
            </a:rPr>
            <a:t>Беседы</a:t>
          </a:r>
          <a:endParaRPr lang="ru-RU" sz="4400" kern="1200" dirty="0">
            <a:solidFill>
              <a:schemeClr val="bg2"/>
            </a:solidFill>
          </a:endParaRPr>
        </a:p>
      </dsp:txBody>
      <dsp:txXfrm>
        <a:off x="4320480" y="0"/>
        <a:ext cx="4320480" cy="2457273"/>
      </dsp:txXfrm>
    </dsp:sp>
    <dsp:sp modelId="{7C220639-F0C5-40C0-9C6F-C5E65E663069}">
      <dsp:nvSpPr>
        <dsp:cNvPr id="0" name=""/>
        <dsp:cNvSpPr/>
      </dsp:nvSpPr>
      <dsp:spPr>
        <a:xfrm rot="10800000">
          <a:off x="0" y="3276364"/>
          <a:ext cx="4320480" cy="3276364"/>
        </a:xfrm>
        <a:prstGeom prst="round1Rect">
          <a:avLst/>
        </a:prstGeom>
        <a:solidFill>
          <a:srgbClr val="FF99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>
              <a:solidFill>
                <a:schemeClr val="bg2">
                  <a:lumMod val="75000"/>
                </a:schemeClr>
              </a:solidFill>
            </a:rPr>
            <a:t>Наблюдение</a:t>
          </a:r>
          <a:endParaRPr lang="ru-RU" sz="4400" kern="1200" dirty="0">
            <a:solidFill>
              <a:schemeClr val="bg2">
                <a:lumMod val="75000"/>
              </a:schemeClr>
            </a:solidFill>
          </a:endParaRPr>
        </a:p>
      </dsp:txBody>
      <dsp:txXfrm rot="10800000">
        <a:off x="0" y="4095455"/>
        <a:ext cx="4320480" cy="2457273"/>
      </dsp:txXfrm>
    </dsp:sp>
    <dsp:sp modelId="{8FC3F36F-1014-4EE1-8921-512FFB30AC82}">
      <dsp:nvSpPr>
        <dsp:cNvPr id="0" name=""/>
        <dsp:cNvSpPr/>
      </dsp:nvSpPr>
      <dsp:spPr>
        <a:xfrm rot="5400000">
          <a:off x="4842538" y="2754306"/>
          <a:ext cx="3276364" cy="4320480"/>
        </a:xfrm>
        <a:prstGeom prst="round1Rect">
          <a:avLst/>
        </a:prstGeom>
        <a:solidFill>
          <a:srgbClr val="FFFF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>
              <a:solidFill>
                <a:schemeClr val="bg2">
                  <a:lumMod val="75000"/>
                </a:schemeClr>
              </a:solidFill>
            </a:rPr>
            <a:t>Мониторинг</a:t>
          </a:r>
          <a:endParaRPr lang="ru-RU" sz="4400" kern="1200" dirty="0">
            <a:solidFill>
              <a:schemeClr val="bg2">
                <a:lumMod val="75000"/>
              </a:schemeClr>
            </a:solidFill>
          </a:endParaRPr>
        </a:p>
      </dsp:txBody>
      <dsp:txXfrm rot="-5400000">
        <a:off x="4320480" y="4095454"/>
        <a:ext cx="4320480" cy="2457273"/>
      </dsp:txXfrm>
    </dsp:sp>
    <dsp:sp modelId="{6A959D45-7EE0-4B8F-B99B-E48C1F428BCE}">
      <dsp:nvSpPr>
        <dsp:cNvPr id="0" name=""/>
        <dsp:cNvSpPr/>
      </dsp:nvSpPr>
      <dsp:spPr>
        <a:xfrm>
          <a:off x="1080119" y="2457273"/>
          <a:ext cx="6480720" cy="1638182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Диагностический этап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(</a:t>
          </a:r>
          <a:r>
            <a:rPr lang="ru-RU" sz="2000" kern="1200" dirty="0" smtClean="0">
              <a:effectLst/>
              <a:latin typeface="Times New Roman"/>
              <a:ea typeface="Times New Roman"/>
            </a:rPr>
            <a:t>изучение воспитателем особенностей семей и семейного воспитания дошкольников, интересов и потребностей родителей на основе методов психолого-педагогической диагностики)</a:t>
          </a:r>
          <a:endParaRPr lang="ru-RU" sz="2000" kern="1200" dirty="0"/>
        </a:p>
      </dsp:txBody>
      <dsp:txXfrm>
        <a:off x="1160088" y="2537242"/>
        <a:ext cx="6320782" cy="14782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2742DC-151F-4557-BC36-CA8F925F1038}">
      <dsp:nvSpPr>
        <dsp:cNvPr id="0" name=""/>
        <dsp:cNvSpPr/>
      </dsp:nvSpPr>
      <dsp:spPr>
        <a:xfrm>
          <a:off x="1296141" y="95166"/>
          <a:ext cx="5003775" cy="962427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baseline="0" dirty="0" smtClean="0">
              <a:solidFill>
                <a:srgbClr val="FFFF00"/>
              </a:solidFill>
            </a:rPr>
            <a:t>Мотивационно – образовательный этап</a:t>
          </a:r>
          <a:endParaRPr lang="ru-RU" sz="3200" b="1" kern="1200" baseline="0" dirty="0">
            <a:solidFill>
              <a:srgbClr val="FFFF00"/>
            </a:solidFill>
          </a:endParaRPr>
        </a:p>
      </dsp:txBody>
      <dsp:txXfrm>
        <a:off x="1343123" y="142148"/>
        <a:ext cx="4909811" cy="868463"/>
      </dsp:txXfrm>
    </dsp:sp>
    <dsp:sp modelId="{CEE03C1E-050A-4083-A987-97DC2791AA7A}">
      <dsp:nvSpPr>
        <dsp:cNvPr id="0" name=""/>
        <dsp:cNvSpPr/>
      </dsp:nvSpPr>
      <dsp:spPr>
        <a:xfrm>
          <a:off x="734757" y="841646"/>
          <a:ext cx="5346123" cy="5346123"/>
        </a:xfrm>
        <a:custGeom>
          <a:avLst/>
          <a:gdLst/>
          <a:ahLst/>
          <a:cxnLst/>
          <a:rect l="0" t="0" r="0" b="0"/>
          <a:pathLst>
            <a:path>
              <a:moveTo>
                <a:pt x="3939120" y="318841"/>
              </a:moveTo>
              <a:arcTo wR="2673061" hR="2673061" stAng="17896235" swAng="92752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96036E-D76E-46F7-A74C-37B93FAF7552}">
      <dsp:nvSpPr>
        <dsp:cNvPr id="0" name=""/>
        <dsp:cNvSpPr/>
      </dsp:nvSpPr>
      <dsp:spPr>
        <a:xfrm>
          <a:off x="4338088" y="1754389"/>
          <a:ext cx="4004345" cy="13380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вовлечение родителей в совместную с педагогом деятельность по обучению и воспитанию дошкольников</a:t>
          </a:r>
          <a:endParaRPr lang="ru-RU" sz="2000" kern="1200" dirty="0"/>
        </a:p>
      </dsp:txBody>
      <dsp:txXfrm>
        <a:off x="4403407" y="1819708"/>
        <a:ext cx="3873707" cy="1207423"/>
      </dsp:txXfrm>
    </dsp:sp>
    <dsp:sp modelId="{43F23EC5-6766-49F3-98C9-727985AF9B86}">
      <dsp:nvSpPr>
        <dsp:cNvPr id="0" name=""/>
        <dsp:cNvSpPr/>
      </dsp:nvSpPr>
      <dsp:spPr>
        <a:xfrm>
          <a:off x="1122069" y="515156"/>
          <a:ext cx="5346123" cy="5346123"/>
        </a:xfrm>
        <a:custGeom>
          <a:avLst/>
          <a:gdLst/>
          <a:ahLst/>
          <a:cxnLst/>
          <a:rect l="0" t="0" r="0" b="0"/>
          <a:pathLst>
            <a:path>
              <a:moveTo>
                <a:pt x="5342723" y="2807831"/>
              </a:moveTo>
              <a:arcTo wR="2673061" hR="2673061" stAng="21773397" swAng="90150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9E44BD-4CA8-4BD7-8AF7-ACB956EA6217}">
      <dsp:nvSpPr>
        <dsp:cNvPr id="0" name=""/>
        <dsp:cNvSpPr/>
      </dsp:nvSpPr>
      <dsp:spPr>
        <a:xfrm>
          <a:off x="4576070" y="4226572"/>
          <a:ext cx="2450382" cy="15067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Развитие интереса у родителей к особенностям своего ребенка</a:t>
          </a:r>
          <a:endParaRPr lang="ru-RU" sz="2000" kern="1200" dirty="0"/>
        </a:p>
      </dsp:txBody>
      <dsp:txXfrm>
        <a:off x="4649624" y="4300126"/>
        <a:ext cx="2303274" cy="1359643"/>
      </dsp:txXfrm>
    </dsp:sp>
    <dsp:sp modelId="{B883F7E3-A8BF-4A6E-9196-F5DD49B1DD5A}">
      <dsp:nvSpPr>
        <dsp:cNvPr id="0" name=""/>
        <dsp:cNvSpPr/>
      </dsp:nvSpPr>
      <dsp:spPr>
        <a:xfrm>
          <a:off x="1609104" y="422216"/>
          <a:ext cx="5346123" cy="5346123"/>
        </a:xfrm>
        <a:custGeom>
          <a:avLst/>
          <a:gdLst/>
          <a:ahLst/>
          <a:cxnLst/>
          <a:rect l="0" t="0" r="0" b="0"/>
          <a:pathLst>
            <a:path>
              <a:moveTo>
                <a:pt x="2700529" y="5345981"/>
              </a:moveTo>
              <a:arcTo wR="2673061" hR="2673061" stAng="5364674" swAng="163218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3A67F2-0976-4965-A7E4-B7286D4D97B7}">
      <dsp:nvSpPr>
        <dsp:cNvPr id="0" name=""/>
        <dsp:cNvSpPr/>
      </dsp:nvSpPr>
      <dsp:spPr>
        <a:xfrm>
          <a:off x="687634" y="3938544"/>
          <a:ext cx="2538221" cy="13380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Помощь в трудностях семейного воспитания</a:t>
          </a:r>
          <a:endParaRPr lang="ru-RU" sz="2000" kern="1200" dirty="0"/>
        </a:p>
      </dsp:txBody>
      <dsp:txXfrm>
        <a:off x="752953" y="4003863"/>
        <a:ext cx="2407583" cy="1207423"/>
      </dsp:txXfrm>
    </dsp:sp>
    <dsp:sp modelId="{16773989-831E-40B9-9EFF-C88DAEC32B6F}">
      <dsp:nvSpPr>
        <dsp:cNvPr id="0" name=""/>
        <dsp:cNvSpPr/>
      </dsp:nvSpPr>
      <dsp:spPr>
        <a:xfrm>
          <a:off x="977979" y="-468021"/>
          <a:ext cx="5346123" cy="5346123"/>
        </a:xfrm>
        <a:custGeom>
          <a:avLst/>
          <a:gdLst/>
          <a:ahLst/>
          <a:cxnLst/>
          <a:rect l="0" t="0" r="0" b="0"/>
          <a:pathLst>
            <a:path>
              <a:moveTo>
                <a:pt x="517244" y="4253476"/>
              </a:moveTo>
              <a:arcTo wR="2673061" hR="2673061" stAng="8625307" swAng="76027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41CE8A-6E82-44F3-BE0E-04E84BD6D063}">
      <dsp:nvSpPr>
        <dsp:cNvPr id="0" name=""/>
        <dsp:cNvSpPr/>
      </dsp:nvSpPr>
      <dsp:spPr>
        <a:xfrm>
          <a:off x="226517" y="1754389"/>
          <a:ext cx="2058556" cy="13380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Обогащение педагогических знаний и умений родителей</a:t>
          </a:r>
          <a:endParaRPr lang="ru-RU" sz="1900" kern="1200" dirty="0"/>
        </a:p>
      </dsp:txBody>
      <dsp:txXfrm>
        <a:off x="291836" y="1819708"/>
        <a:ext cx="1927918" cy="1207423"/>
      </dsp:txXfrm>
    </dsp:sp>
    <dsp:sp modelId="{20060647-BE1A-48DC-81F6-9D7E699582E4}">
      <dsp:nvSpPr>
        <dsp:cNvPr id="0" name=""/>
        <dsp:cNvSpPr/>
      </dsp:nvSpPr>
      <dsp:spPr>
        <a:xfrm>
          <a:off x="1515177" y="841646"/>
          <a:ext cx="5346123" cy="5346123"/>
        </a:xfrm>
        <a:custGeom>
          <a:avLst/>
          <a:gdLst/>
          <a:ahLst/>
          <a:cxnLst/>
          <a:rect l="0" t="0" r="0" b="0"/>
          <a:pathLst>
            <a:path>
              <a:moveTo>
                <a:pt x="825298" y="741474"/>
              </a:moveTo>
              <a:arcTo wR="2673061" hR="2673061" stAng="13576235" swAng="92752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CF80F0-639A-43CE-804E-3E167E6DED9B}">
      <dsp:nvSpPr>
        <dsp:cNvPr id="0" name=""/>
        <dsp:cNvSpPr/>
      </dsp:nvSpPr>
      <dsp:spPr>
        <a:xfrm rot="16200000">
          <a:off x="-73390" y="38570"/>
          <a:ext cx="1726462" cy="1579042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Субъект - педагоги</a:t>
          </a:r>
          <a:endParaRPr lang="ru-RU" sz="1900" kern="1200" dirty="0"/>
        </a:p>
      </dsp:txBody>
      <dsp:txXfrm rot="5400000">
        <a:off x="321" y="396474"/>
        <a:ext cx="1302710" cy="863231"/>
      </dsp:txXfrm>
    </dsp:sp>
    <dsp:sp modelId="{F66F5C52-22DB-4EFD-9AB9-0D618DB04A0A}">
      <dsp:nvSpPr>
        <dsp:cNvPr id="0" name=""/>
        <dsp:cNvSpPr/>
      </dsp:nvSpPr>
      <dsp:spPr>
        <a:xfrm rot="5400000">
          <a:off x="1587288" y="38570"/>
          <a:ext cx="1726462" cy="1579042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Субъект - родители</a:t>
          </a:r>
          <a:endParaRPr lang="ru-RU" sz="1900" kern="1200" dirty="0"/>
        </a:p>
      </dsp:txBody>
      <dsp:txXfrm rot="-5400000">
        <a:off x="1937331" y="396476"/>
        <a:ext cx="1302710" cy="8632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43810F-DC4D-480C-992B-3C20EE64297A}">
      <dsp:nvSpPr>
        <dsp:cNvPr id="0" name=""/>
        <dsp:cNvSpPr/>
      </dsp:nvSpPr>
      <dsp:spPr>
        <a:xfrm rot="4396374">
          <a:off x="2600114" y="896393"/>
          <a:ext cx="3791856" cy="2644346"/>
        </a:xfrm>
        <a:prstGeom prst="swooshArrow">
          <a:avLst>
            <a:gd name="adj1" fmla="val 16310"/>
            <a:gd name="adj2" fmla="val 3137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AECDE8-954A-4961-A132-0B85FF161B17}">
      <dsp:nvSpPr>
        <dsp:cNvPr id="0" name=""/>
        <dsp:cNvSpPr/>
      </dsp:nvSpPr>
      <dsp:spPr>
        <a:xfrm>
          <a:off x="4020555" y="1241677"/>
          <a:ext cx="95756" cy="95756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2751BA-602A-4727-BBE0-1D8EE6AFFC92}">
      <dsp:nvSpPr>
        <dsp:cNvPr id="0" name=""/>
        <dsp:cNvSpPr/>
      </dsp:nvSpPr>
      <dsp:spPr>
        <a:xfrm>
          <a:off x="4676222" y="1770532"/>
          <a:ext cx="95756" cy="95756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E384FB-E9BC-4D55-9C00-EEF979CC14A4}">
      <dsp:nvSpPr>
        <dsp:cNvPr id="0" name=""/>
        <dsp:cNvSpPr/>
      </dsp:nvSpPr>
      <dsp:spPr>
        <a:xfrm>
          <a:off x="5167610" y="2388995"/>
          <a:ext cx="95756" cy="95756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D71853-96BF-4162-BF29-24A9EE21981D}">
      <dsp:nvSpPr>
        <dsp:cNvPr id="0" name=""/>
        <dsp:cNvSpPr/>
      </dsp:nvSpPr>
      <dsp:spPr>
        <a:xfrm>
          <a:off x="-146381" y="-22322"/>
          <a:ext cx="6772344" cy="792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b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baseline="0" dirty="0" smtClean="0">
              <a:solidFill>
                <a:srgbClr val="FFFF00"/>
              </a:solidFill>
            </a:rPr>
            <a:t>Проектировочный этап</a:t>
          </a:r>
          <a:endParaRPr lang="ru-RU" sz="4000" b="1" kern="1200" baseline="0" dirty="0">
            <a:solidFill>
              <a:srgbClr val="FFFF00"/>
            </a:solidFill>
          </a:endParaRPr>
        </a:p>
      </dsp:txBody>
      <dsp:txXfrm>
        <a:off x="-146381" y="-22322"/>
        <a:ext cx="6772344" cy="792088"/>
      </dsp:txXfrm>
    </dsp:sp>
    <dsp:sp modelId="{6FB3BEE1-9306-488D-8160-1CCDF04A5EF9}">
      <dsp:nvSpPr>
        <dsp:cNvPr id="0" name=""/>
        <dsp:cNvSpPr/>
      </dsp:nvSpPr>
      <dsp:spPr>
        <a:xfrm>
          <a:off x="4568518" y="938156"/>
          <a:ext cx="2609137" cy="7027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Постановка целей и задач педагогов и родителей</a:t>
          </a:r>
          <a:endParaRPr lang="ru-RU" sz="1600" kern="1200" dirty="0"/>
        </a:p>
      </dsp:txBody>
      <dsp:txXfrm>
        <a:off x="4568518" y="938156"/>
        <a:ext cx="2609137" cy="702798"/>
      </dsp:txXfrm>
    </dsp:sp>
    <dsp:sp modelId="{92306DD0-0B31-4A38-9252-B7FF3402BBFF}">
      <dsp:nvSpPr>
        <dsp:cNvPr id="0" name=""/>
        <dsp:cNvSpPr/>
      </dsp:nvSpPr>
      <dsp:spPr>
        <a:xfrm>
          <a:off x="2591788" y="1390477"/>
          <a:ext cx="1585909" cy="855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Определение содержания совместной деятельности</a:t>
          </a:r>
          <a:endParaRPr lang="ru-RU" sz="1600" kern="1200" dirty="0"/>
        </a:p>
      </dsp:txBody>
      <dsp:txXfrm>
        <a:off x="2591788" y="1390477"/>
        <a:ext cx="1585909" cy="855867"/>
      </dsp:txXfrm>
    </dsp:sp>
    <dsp:sp modelId="{35D9AFEA-19EE-44E7-BD95-BA1DE22498F1}">
      <dsp:nvSpPr>
        <dsp:cNvPr id="0" name=""/>
        <dsp:cNvSpPr/>
      </dsp:nvSpPr>
      <dsp:spPr>
        <a:xfrm>
          <a:off x="5583183" y="2085474"/>
          <a:ext cx="1594473" cy="7027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Обсуждение актуальных задач</a:t>
          </a:r>
          <a:endParaRPr lang="ru-RU" sz="1600" kern="1200" dirty="0"/>
        </a:p>
      </dsp:txBody>
      <dsp:txXfrm>
        <a:off x="5583183" y="2085474"/>
        <a:ext cx="1594473" cy="702798"/>
      </dsp:txXfrm>
    </dsp:sp>
    <dsp:sp modelId="{95579DA9-2547-40D9-88FE-59E70D033DC2}">
      <dsp:nvSpPr>
        <dsp:cNvPr id="0" name=""/>
        <dsp:cNvSpPr/>
      </dsp:nvSpPr>
      <dsp:spPr>
        <a:xfrm>
          <a:off x="4088207" y="3841267"/>
          <a:ext cx="3763029" cy="4442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baseline="0" dirty="0" smtClean="0">
              <a:solidFill>
                <a:srgbClr val="92D050"/>
              </a:solidFill>
            </a:rPr>
            <a:t>Интерактивное общение</a:t>
          </a:r>
          <a:endParaRPr lang="ru-RU" sz="2800" b="1" kern="1200" baseline="0" dirty="0">
            <a:solidFill>
              <a:srgbClr val="92D050"/>
            </a:solidFill>
          </a:endParaRPr>
        </a:p>
      </dsp:txBody>
      <dsp:txXfrm>
        <a:off x="4088207" y="3841267"/>
        <a:ext cx="3763029" cy="4442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5CFCBD-BF6D-4FBC-A65B-7EFEF91D3976}">
      <dsp:nvSpPr>
        <dsp:cNvPr id="0" name=""/>
        <dsp:cNvSpPr/>
      </dsp:nvSpPr>
      <dsp:spPr>
        <a:xfrm>
          <a:off x="2077431" y="913018"/>
          <a:ext cx="4360124" cy="4360124"/>
        </a:xfrm>
        <a:prstGeom prst="blockArc">
          <a:avLst>
            <a:gd name="adj1" fmla="val 13749277"/>
            <a:gd name="adj2" fmla="val 16307419"/>
            <a:gd name="adj3" fmla="val 343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85F95D-6570-4196-A4E0-3B855187EC9B}">
      <dsp:nvSpPr>
        <dsp:cNvPr id="0" name=""/>
        <dsp:cNvSpPr/>
      </dsp:nvSpPr>
      <dsp:spPr>
        <a:xfrm>
          <a:off x="1819103" y="1104465"/>
          <a:ext cx="4360124" cy="4360124"/>
        </a:xfrm>
        <a:prstGeom prst="blockArc">
          <a:avLst>
            <a:gd name="adj1" fmla="val 11593543"/>
            <a:gd name="adj2" fmla="val 14265651"/>
            <a:gd name="adj3" fmla="val 343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AFCA90-34AF-412E-88BC-B661E3E99626}">
      <dsp:nvSpPr>
        <dsp:cNvPr id="0" name=""/>
        <dsp:cNvSpPr/>
      </dsp:nvSpPr>
      <dsp:spPr>
        <a:xfrm>
          <a:off x="1832527" y="185164"/>
          <a:ext cx="4360124" cy="4360124"/>
        </a:xfrm>
        <a:prstGeom prst="blockArc">
          <a:avLst>
            <a:gd name="adj1" fmla="val 7432068"/>
            <a:gd name="adj2" fmla="val 10106854"/>
            <a:gd name="adj3" fmla="val 343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ABE3B3-8E10-4002-81ED-81D58CDBC991}">
      <dsp:nvSpPr>
        <dsp:cNvPr id="0" name=""/>
        <dsp:cNvSpPr/>
      </dsp:nvSpPr>
      <dsp:spPr>
        <a:xfrm>
          <a:off x="1992656" y="303797"/>
          <a:ext cx="4360124" cy="4360124"/>
        </a:xfrm>
        <a:prstGeom prst="blockArc">
          <a:avLst>
            <a:gd name="adj1" fmla="val 5194257"/>
            <a:gd name="adj2" fmla="val 7751928"/>
            <a:gd name="adj3" fmla="val 343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5767BB-1D88-4406-818E-D0C86B05B947}">
      <dsp:nvSpPr>
        <dsp:cNvPr id="0" name=""/>
        <dsp:cNvSpPr/>
      </dsp:nvSpPr>
      <dsp:spPr>
        <a:xfrm>
          <a:off x="2292185" y="306825"/>
          <a:ext cx="4360124" cy="4360124"/>
        </a:xfrm>
        <a:prstGeom prst="blockArc">
          <a:avLst>
            <a:gd name="adj1" fmla="val 2641193"/>
            <a:gd name="adj2" fmla="val 5675253"/>
            <a:gd name="adj3" fmla="val 343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865A1D-D27B-4B47-B6CC-A23EA84AEEED}">
      <dsp:nvSpPr>
        <dsp:cNvPr id="0" name=""/>
        <dsp:cNvSpPr/>
      </dsp:nvSpPr>
      <dsp:spPr>
        <a:xfrm>
          <a:off x="2156078" y="461975"/>
          <a:ext cx="4360124" cy="4360124"/>
        </a:xfrm>
        <a:prstGeom prst="blockArc">
          <a:avLst>
            <a:gd name="adj1" fmla="val 21554498"/>
            <a:gd name="adj2" fmla="val 2309922"/>
            <a:gd name="adj3" fmla="val 343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24E4E0-A499-46FA-99C7-1C2127F0BB82}">
      <dsp:nvSpPr>
        <dsp:cNvPr id="0" name=""/>
        <dsp:cNvSpPr/>
      </dsp:nvSpPr>
      <dsp:spPr>
        <a:xfrm>
          <a:off x="2193630" y="833993"/>
          <a:ext cx="4360124" cy="4360124"/>
        </a:xfrm>
        <a:prstGeom prst="blockArc">
          <a:avLst>
            <a:gd name="adj1" fmla="val 18621707"/>
            <a:gd name="adj2" fmla="val 20953818"/>
            <a:gd name="adj3" fmla="val 343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CC4BEB-3CDA-4533-BAFA-0CC5AB700F22}">
      <dsp:nvSpPr>
        <dsp:cNvPr id="0" name=""/>
        <dsp:cNvSpPr/>
      </dsp:nvSpPr>
      <dsp:spPr>
        <a:xfrm>
          <a:off x="2287428" y="909282"/>
          <a:ext cx="4360124" cy="4360124"/>
        </a:xfrm>
        <a:prstGeom prst="blockArc">
          <a:avLst>
            <a:gd name="adj1" fmla="val 15970301"/>
            <a:gd name="adj2" fmla="val 18428703"/>
            <a:gd name="adj3" fmla="val 343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0E5D38-095B-47D0-9E62-8866F8B62830}">
      <dsp:nvSpPr>
        <dsp:cNvPr id="0" name=""/>
        <dsp:cNvSpPr/>
      </dsp:nvSpPr>
      <dsp:spPr>
        <a:xfrm>
          <a:off x="3101068" y="2009445"/>
          <a:ext cx="2443550" cy="1443672"/>
        </a:xfrm>
        <a:prstGeom prst="ellipse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Совместная деятельность педагога, детей и родителей</a:t>
          </a:r>
          <a:endParaRPr lang="ru-RU" sz="2000" kern="1200" dirty="0"/>
        </a:p>
      </dsp:txBody>
      <dsp:txXfrm>
        <a:off x="3458918" y="2220866"/>
        <a:ext cx="1727850" cy="1020830"/>
      </dsp:txXfrm>
    </dsp:sp>
    <dsp:sp modelId="{94B639BA-6CE1-4C87-B49F-E0C95A70FFFB}">
      <dsp:nvSpPr>
        <dsp:cNvPr id="0" name=""/>
        <dsp:cNvSpPr/>
      </dsp:nvSpPr>
      <dsp:spPr>
        <a:xfrm>
          <a:off x="3804575" y="84377"/>
          <a:ext cx="1039713" cy="1734232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Игровые встречи</a:t>
          </a:r>
          <a:endParaRPr lang="ru-RU" sz="1300" b="1" kern="1200" dirty="0"/>
        </a:p>
      </dsp:txBody>
      <dsp:txXfrm>
        <a:off x="3956837" y="338349"/>
        <a:ext cx="735189" cy="1226288"/>
      </dsp:txXfrm>
    </dsp:sp>
    <dsp:sp modelId="{F630B8B5-F010-40C4-B1F2-D15AD786DECA}">
      <dsp:nvSpPr>
        <dsp:cNvPr id="0" name=""/>
        <dsp:cNvSpPr/>
      </dsp:nvSpPr>
      <dsp:spPr>
        <a:xfrm rot="19159415">
          <a:off x="4799296" y="861575"/>
          <a:ext cx="1923980" cy="1039713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Совместные трудовые поручения</a:t>
          </a:r>
          <a:endParaRPr lang="ru-RU" sz="1300" b="1" kern="1200" dirty="0"/>
        </a:p>
      </dsp:txBody>
      <dsp:txXfrm>
        <a:off x="5081056" y="1013837"/>
        <a:ext cx="1360460" cy="735189"/>
      </dsp:txXfrm>
    </dsp:sp>
    <dsp:sp modelId="{E971F9A0-60DF-4155-A5A8-E8D1EA4A381B}">
      <dsp:nvSpPr>
        <dsp:cNvPr id="0" name=""/>
        <dsp:cNvSpPr/>
      </dsp:nvSpPr>
      <dsp:spPr>
        <a:xfrm>
          <a:off x="5557403" y="2136226"/>
          <a:ext cx="1842362" cy="954904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Сюжетные и подвижные игры</a:t>
          </a:r>
          <a:endParaRPr lang="ru-RU" sz="1300" b="1" kern="1200" dirty="0"/>
        </a:p>
      </dsp:txBody>
      <dsp:txXfrm>
        <a:off x="5827211" y="2276068"/>
        <a:ext cx="1302746" cy="675220"/>
      </dsp:txXfrm>
    </dsp:sp>
    <dsp:sp modelId="{4D4C128C-0E55-4491-B47E-72A5562C8A4A}">
      <dsp:nvSpPr>
        <dsp:cNvPr id="0" name=""/>
        <dsp:cNvSpPr/>
      </dsp:nvSpPr>
      <dsp:spPr>
        <a:xfrm rot="1634089">
          <a:off x="4943920" y="3455962"/>
          <a:ext cx="2138182" cy="1039713"/>
        </a:xfrm>
        <a:prstGeom prst="ellipse">
          <a:avLst/>
        </a:prstGeom>
        <a:solidFill>
          <a:srgbClr val="FF99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Совместное рисование</a:t>
          </a:r>
          <a:endParaRPr lang="ru-RU" sz="1300" b="1" kern="1200" dirty="0"/>
        </a:p>
      </dsp:txBody>
      <dsp:txXfrm>
        <a:off x="5257050" y="3608224"/>
        <a:ext cx="1511922" cy="735189"/>
      </dsp:txXfrm>
    </dsp:sp>
    <dsp:sp modelId="{89CE24FC-0E37-4E9E-AEC9-6B59F77C34B7}">
      <dsp:nvSpPr>
        <dsp:cNvPr id="0" name=""/>
        <dsp:cNvSpPr/>
      </dsp:nvSpPr>
      <dsp:spPr>
        <a:xfrm>
          <a:off x="3781017" y="3722299"/>
          <a:ext cx="1039713" cy="1800711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Создание общих поделок</a:t>
          </a:r>
          <a:endParaRPr lang="ru-RU" sz="1300" b="1" kern="1200" dirty="0"/>
        </a:p>
      </dsp:txBody>
      <dsp:txXfrm>
        <a:off x="3933279" y="3986007"/>
        <a:ext cx="735189" cy="1273295"/>
      </dsp:txXfrm>
    </dsp:sp>
    <dsp:sp modelId="{7FC7B904-BF57-4066-BE6C-02DE85C31460}">
      <dsp:nvSpPr>
        <dsp:cNvPr id="0" name=""/>
        <dsp:cNvSpPr/>
      </dsp:nvSpPr>
      <dsp:spPr>
        <a:xfrm rot="18270238">
          <a:off x="1904222" y="3624451"/>
          <a:ext cx="1828648" cy="1039713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Оформление групповых газет, выставок</a:t>
          </a:r>
          <a:endParaRPr lang="ru-RU" sz="1300" b="1" kern="1200" dirty="0"/>
        </a:p>
      </dsp:txBody>
      <dsp:txXfrm>
        <a:off x="2172021" y="3776713"/>
        <a:ext cx="1293050" cy="735189"/>
      </dsp:txXfrm>
    </dsp:sp>
    <dsp:sp modelId="{C9A34545-366C-4565-A163-B344460FA82E}">
      <dsp:nvSpPr>
        <dsp:cNvPr id="0" name=""/>
        <dsp:cNvSpPr/>
      </dsp:nvSpPr>
      <dsp:spPr>
        <a:xfrm rot="21433947">
          <a:off x="950141" y="2274462"/>
          <a:ext cx="1926444" cy="1039713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Праздники, развлечения, экскурсии, прогулки</a:t>
          </a:r>
          <a:endParaRPr lang="ru-RU" sz="1300" b="1" kern="1200" dirty="0"/>
        </a:p>
      </dsp:txBody>
      <dsp:txXfrm>
        <a:off x="1232262" y="2426724"/>
        <a:ext cx="1362202" cy="735189"/>
      </dsp:txXfrm>
    </dsp:sp>
    <dsp:sp modelId="{B5ADEFD9-B96D-4646-A6C4-381944891765}">
      <dsp:nvSpPr>
        <dsp:cNvPr id="0" name=""/>
        <dsp:cNvSpPr/>
      </dsp:nvSpPr>
      <dsp:spPr>
        <a:xfrm rot="2489819">
          <a:off x="1956909" y="952370"/>
          <a:ext cx="1798517" cy="10397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Совместные акции, дни добрых дел</a:t>
          </a:r>
          <a:endParaRPr lang="ru-RU" sz="1300" b="1" kern="1200" dirty="0"/>
        </a:p>
      </dsp:txBody>
      <dsp:txXfrm>
        <a:off x="2220296" y="1104632"/>
        <a:ext cx="1271743" cy="73518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B10851-0F20-43EF-BA6B-874C9E34C1BE}">
      <dsp:nvSpPr>
        <dsp:cNvPr id="0" name=""/>
        <dsp:cNvSpPr/>
      </dsp:nvSpPr>
      <dsp:spPr>
        <a:xfrm>
          <a:off x="2739564" y="-5945"/>
          <a:ext cx="2437927" cy="7629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Совместные итоги взаимодействия</a:t>
          </a:r>
          <a:endParaRPr lang="ru-RU" sz="1500" b="1" kern="1200" dirty="0"/>
        </a:p>
      </dsp:txBody>
      <dsp:txXfrm>
        <a:off x="2761909" y="16400"/>
        <a:ext cx="2393237" cy="718225"/>
      </dsp:txXfrm>
    </dsp:sp>
    <dsp:sp modelId="{1F73DDFE-7633-4F1B-ABF7-B531C3A5DD96}">
      <dsp:nvSpPr>
        <dsp:cNvPr id="0" name=""/>
        <dsp:cNvSpPr/>
      </dsp:nvSpPr>
      <dsp:spPr>
        <a:xfrm rot="2160000">
          <a:off x="4507445" y="982044"/>
          <a:ext cx="939327" cy="26702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4587551" y="1035448"/>
        <a:ext cx="779115" cy="160212"/>
      </dsp:txXfrm>
    </dsp:sp>
    <dsp:sp modelId="{3451C459-9606-4BB2-96B3-E91D8A9391D8}">
      <dsp:nvSpPr>
        <dsp:cNvPr id="0" name=""/>
        <dsp:cNvSpPr/>
      </dsp:nvSpPr>
      <dsp:spPr>
        <a:xfrm>
          <a:off x="4841971" y="1474139"/>
          <a:ext cx="2307438" cy="7629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Результативность взаимодействия</a:t>
          </a:r>
          <a:endParaRPr lang="ru-RU" sz="1500" b="1" kern="1200" dirty="0"/>
        </a:p>
      </dsp:txBody>
      <dsp:txXfrm>
        <a:off x="4864316" y="1496484"/>
        <a:ext cx="2262748" cy="718225"/>
      </dsp:txXfrm>
    </dsp:sp>
    <dsp:sp modelId="{6CD4B270-4EA3-4861-8073-D77C21B27F86}">
      <dsp:nvSpPr>
        <dsp:cNvPr id="0" name=""/>
        <dsp:cNvSpPr/>
      </dsp:nvSpPr>
      <dsp:spPr>
        <a:xfrm rot="6136409">
          <a:off x="5318239" y="2677206"/>
          <a:ext cx="939327" cy="26702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00000">
        <a:off x="5398345" y="2730610"/>
        <a:ext cx="779115" cy="160212"/>
      </dsp:txXfrm>
    </dsp:sp>
    <dsp:sp modelId="{5A1DA3B7-4859-4020-95FD-59CCCDC380AA}">
      <dsp:nvSpPr>
        <dsp:cNvPr id="0" name=""/>
        <dsp:cNvSpPr/>
      </dsp:nvSpPr>
      <dsp:spPr>
        <a:xfrm>
          <a:off x="4618856" y="3384378"/>
          <a:ext cx="1915803" cy="7937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Коррекция  совместных действий</a:t>
          </a:r>
          <a:endParaRPr lang="ru-RU" sz="1500" b="1" kern="1200" dirty="0"/>
        </a:p>
      </dsp:txBody>
      <dsp:txXfrm>
        <a:off x="4642106" y="3407628"/>
        <a:ext cx="1869303" cy="747298"/>
      </dsp:txXfrm>
    </dsp:sp>
    <dsp:sp modelId="{E2BE56F1-4894-43FE-B532-E014FFAE3E1F}">
      <dsp:nvSpPr>
        <dsp:cNvPr id="0" name=""/>
        <dsp:cNvSpPr/>
      </dsp:nvSpPr>
      <dsp:spPr>
        <a:xfrm rot="10788374">
          <a:off x="3425317" y="3653454"/>
          <a:ext cx="939327" cy="26702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00000">
        <a:off x="3505423" y="3706858"/>
        <a:ext cx="779115" cy="160212"/>
      </dsp:txXfrm>
    </dsp:sp>
    <dsp:sp modelId="{DD0E0B3B-AD7C-4C5B-B3FD-98FAA0A05F0B}">
      <dsp:nvSpPr>
        <dsp:cNvPr id="0" name=""/>
        <dsp:cNvSpPr/>
      </dsp:nvSpPr>
      <dsp:spPr>
        <a:xfrm>
          <a:off x="1529602" y="3410730"/>
          <a:ext cx="1641504" cy="7629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Стратегия дальнейшего </a:t>
          </a:r>
          <a:r>
            <a:rPr lang="ru-RU" sz="1500" b="1" kern="1200" dirty="0" err="1" smtClean="0"/>
            <a:t>соотрудничества</a:t>
          </a:r>
          <a:endParaRPr lang="ru-RU" sz="1500" b="1" kern="1200" dirty="0"/>
        </a:p>
      </dsp:txBody>
      <dsp:txXfrm>
        <a:off x="1551947" y="3433075"/>
        <a:ext cx="1596814" cy="718225"/>
      </dsp:txXfrm>
    </dsp:sp>
    <dsp:sp modelId="{CD6395D7-19F6-46A6-B2AE-941DB522906D}">
      <dsp:nvSpPr>
        <dsp:cNvPr id="0" name=""/>
        <dsp:cNvSpPr/>
      </dsp:nvSpPr>
      <dsp:spPr>
        <a:xfrm rot="15450581">
          <a:off x="1666196" y="2690382"/>
          <a:ext cx="939327" cy="26702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00000">
        <a:off x="1746302" y="2743786"/>
        <a:ext cx="779115" cy="160212"/>
      </dsp:txXfrm>
    </dsp:sp>
    <dsp:sp modelId="{7CA5E86A-817F-4957-9F11-5ACED798A5D1}">
      <dsp:nvSpPr>
        <dsp:cNvPr id="0" name=""/>
        <dsp:cNvSpPr/>
      </dsp:nvSpPr>
      <dsp:spPr>
        <a:xfrm>
          <a:off x="781814" y="1474139"/>
          <a:ext cx="2279103" cy="7629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Педагогическая рефлексия</a:t>
          </a:r>
          <a:endParaRPr lang="ru-RU" sz="1500" b="1" kern="1200" dirty="0"/>
        </a:p>
      </dsp:txBody>
      <dsp:txXfrm>
        <a:off x="804159" y="1496484"/>
        <a:ext cx="2234413" cy="718225"/>
      </dsp:txXfrm>
    </dsp:sp>
    <dsp:sp modelId="{D6DFD9E5-CDB0-41F7-96B1-E7415052949A}">
      <dsp:nvSpPr>
        <dsp:cNvPr id="0" name=""/>
        <dsp:cNvSpPr/>
      </dsp:nvSpPr>
      <dsp:spPr>
        <a:xfrm rot="19440000">
          <a:off x="2470283" y="982044"/>
          <a:ext cx="939327" cy="26702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2550389" y="1035448"/>
        <a:ext cx="779115" cy="16021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2AA187-10C1-4BF0-8A89-C3EC9AF30FD8}">
      <dsp:nvSpPr>
        <dsp:cNvPr id="0" name=""/>
        <dsp:cNvSpPr/>
      </dsp:nvSpPr>
      <dsp:spPr>
        <a:xfrm>
          <a:off x="1768338" y="3060340"/>
          <a:ext cx="761392" cy="17876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0696" y="0"/>
              </a:lnTo>
              <a:lnTo>
                <a:pt x="380696" y="1787652"/>
              </a:lnTo>
              <a:lnTo>
                <a:pt x="761392" y="17876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2100458" y="3905590"/>
        <a:ext cx="97152" cy="97152"/>
      </dsp:txXfrm>
    </dsp:sp>
    <dsp:sp modelId="{BFB4CCF3-C706-471C-9529-692ED631E186}">
      <dsp:nvSpPr>
        <dsp:cNvPr id="0" name=""/>
        <dsp:cNvSpPr/>
      </dsp:nvSpPr>
      <dsp:spPr>
        <a:xfrm>
          <a:off x="1768338" y="3060340"/>
          <a:ext cx="761392" cy="957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0696" y="0"/>
              </a:lnTo>
              <a:lnTo>
                <a:pt x="380696" y="95713"/>
              </a:lnTo>
              <a:lnTo>
                <a:pt x="761392" y="957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129850" y="3089012"/>
        <a:ext cx="38369" cy="38369"/>
      </dsp:txXfrm>
    </dsp:sp>
    <dsp:sp modelId="{F1A65DB9-5D88-4A01-AA7D-D1F01F214BA8}">
      <dsp:nvSpPr>
        <dsp:cNvPr id="0" name=""/>
        <dsp:cNvSpPr/>
      </dsp:nvSpPr>
      <dsp:spPr>
        <a:xfrm>
          <a:off x="1768338" y="1368401"/>
          <a:ext cx="761392" cy="1691938"/>
        </a:xfrm>
        <a:custGeom>
          <a:avLst/>
          <a:gdLst/>
          <a:ahLst/>
          <a:cxnLst/>
          <a:rect l="0" t="0" r="0" b="0"/>
          <a:pathLst>
            <a:path>
              <a:moveTo>
                <a:pt x="0" y="1691938"/>
              </a:moveTo>
              <a:lnTo>
                <a:pt x="380696" y="1691938"/>
              </a:lnTo>
              <a:lnTo>
                <a:pt x="380696" y="0"/>
              </a:lnTo>
              <a:lnTo>
                <a:pt x="76139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2102650" y="2167986"/>
        <a:ext cx="92768" cy="92768"/>
      </dsp:txXfrm>
    </dsp:sp>
    <dsp:sp modelId="{5586B60E-B97B-4CBB-B4A7-2BE09E34655F}">
      <dsp:nvSpPr>
        <dsp:cNvPr id="0" name=""/>
        <dsp:cNvSpPr/>
      </dsp:nvSpPr>
      <dsp:spPr>
        <a:xfrm rot="16200000">
          <a:off x="-2062188" y="2284178"/>
          <a:ext cx="6108731" cy="1552323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0070C0"/>
              </a:solidFill>
            </a:rPr>
            <a:t>Основные направления и формы взаимодействия ДОО с родителями</a:t>
          </a:r>
          <a:endParaRPr lang="ru-RU" sz="3200" kern="1200" dirty="0">
            <a:solidFill>
              <a:srgbClr val="0070C0"/>
            </a:solidFill>
          </a:endParaRPr>
        </a:p>
      </dsp:txBody>
      <dsp:txXfrm>
        <a:off x="-2062188" y="2284178"/>
        <a:ext cx="6108731" cy="1552323"/>
      </dsp:txXfrm>
    </dsp:sp>
    <dsp:sp modelId="{4D8C5478-A59A-49B4-B092-05B3DA441561}">
      <dsp:nvSpPr>
        <dsp:cNvPr id="0" name=""/>
        <dsp:cNvSpPr/>
      </dsp:nvSpPr>
      <dsp:spPr>
        <a:xfrm>
          <a:off x="2529730" y="576065"/>
          <a:ext cx="5967221" cy="1584670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</a:rPr>
            <a:t>Информационно- аналитическая работа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FF0000"/>
              </a:solidFill>
            </a:rPr>
            <a:t>(сбор информации о семьях и установление первичных контактов с семьей)</a:t>
          </a:r>
          <a:endParaRPr lang="ru-RU" sz="2000" kern="1200" dirty="0">
            <a:solidFill>
              <a:srgbClr val="FF0000"/>
            </a:solidFill>
          </a:endParaRPr>
        </a:p>
      </dsp:txBody>
      <dsp:txXfrm>
        <a:off x="2529730" y="576065"/>
        <a:ext cx="5967221" cy="1584670"/>
      </dsp:txXfrm>
    </dsp:sp>
    <dsp:sp modelId="{3546783D-AC1F-4672-B37F-EC53B036A1D8}">
      <dsp:nvSpPr>
        <dsp:cNvPr id="0" name=""/>
        <dsp:cNvSpPr/>
      </dsp:nvSpPr>
      <dsp:spPr>
        <a:xfrm>
          <a:off x="2529730" y="2450901"/>
          <a:ext cx="5967221" cy="1410305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</a:rPr>
            <a:t>Организационно – просветительская работа</a:t>
          </a:r>
          <a:endParaRPr lang="ru-RU" sz="2400" b="1" kern="1200" dirty="0">
            <a:solidFill>
              <a:srgbClr val="FF0000"/>
            </a:solidFill>
          </a:endParaRPr>
        </a:p>
      </dsp:txBody>
      <dsp:txXfrm>
        <a:off x="2529730" y="2450901"/>
        <a:ext cx="5967221" cy="1410305"/>
      </dsp:txXfrm>
    </dsp:sp>
    <dsp:sp modelId="{6357C801-26A5-40BF-B154-5CB5C510EC80}">
      <dsp:nvSpPr>
        <dsp:cNvPr id="0" name=""/>
        <dsp:cNvSpPr/>
      </dsp:nvSpPr>
      <dsp:spPr>
        <a:xfrm>
          <a:off x="2529730" y="4151371"/>
          <a:ext cx="5967221" cy="1393243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</a:rPr>
            <a:t>Досуговая работа</a:t>
          </a:r>
          <a:endParaRPr lang="ru-RU" sz="2400" b="1" kern="1200" dirty="0">
            <a:solidFill>
              <a:srgbClr val="FF0000"/>
            </a:solidFill>
          </a:endParaRPr>
        </a:p>
      </dsp:txBody>
      <dsp:txXfrm>
        <a:off x="2529730" y="4151371"/>
        <a:ext cx="5967221" cy="13932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4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63272" cy="207583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92D050"/>
                </a:solidFill>
              </a:rPr>
              <a:t>Модель эффективного взаимодействия с родителями дошкольников </a:t>
            </a:r>
            <a:br>
              <a:rPr lang="ru-RU" sz="3200" b="1" dirty="0">
                <a:solidFill>
                  <a:srgbClr val="92D050"/>
                </a:solidFill>
              </a:rPr>
            </a:br>
            <a:r>
              <a:rPr lang="ru-RU" sz="3200" b="1" dirty="0">
                <a:solidFill>
                  <a:srgbClr val="92D050"/>
                </a:solidFill>
              </a:rPr>
              <a:t>в целостном педагогическом процессе</a:t>
            </a:r>
            <a:endParaRPr lang="ru-RU" sz="1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564904"/>
            <a:ext cx="3263900" cy="2447925"/>
          </a:xfrm>
          <a:ln w="63500">
            <a:solidFill>
              <a:srgbClr val="FFFF00"/>
            </a:solidFill>
          </a:ln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35" y="188640"/>
            <a:ext cx="6120130" cy="315595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1043608" y="3068960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609329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 b="1" dirty="0"/>
              <a:t>Второй Всероссийский методический фестиваль </a:t>
            </a:r>
            <a:endParaRPr lang="ru-RU" sz="1200" dirty="0"/>
          </a:p>
          <a:p>
            <a:pPr algn="ctr"/>
            <a:r>
              <a:rPr lang="ru-RU" sz="1200" b="1" dirty="0"/>
              <a:t>"ПЕДАГОГИЧЕСКОЕ ТВОРЧЕСТВО"</a:t>
            </a:r>
            <a:endParaRPr lang="ru-RU" sz="1200" dirty="0"/>
          </a:p>
          <a:p>
            <a:pPr algn="ctr"/>
            <a:r>
              <a:rPr lang="ru-RU" sz="1200" b="1" dirty="0"/>
              <a:t>Осень, 2017 г.</a:t>
            </a:r>
            <a:endParaRPr lang="ru-RU" sz="1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11960" y="3645024"/>
            <a:ext cx="4572000" cy="141577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rgbClr val="FFFF00"/>
                </a:solidFill>
              </a:rPr>
              <a:t>Иванчикова Олеся Александровна</a:t>
            </a:r>
          </a:p>
          <a:p>
            <a:pPr algn="ctr"/>
            <a:r>
              <a:rPr lang="ru-RU" sz="1400" dirty="0" smtClean="0">
                <a:solidFill>
                  <a:srgbClr val="FFFF00"/>
                </a:solidFill>
              </a:rPr>
              <a:t>Муниципальное </a:t>
            </a:r>
            <a:r>
              <a:rPr lang="ru-RU" sz="1400" dirty="0">
                <a:solidFill>
                  <a:srgbClr val="FFFF00"/>
                </a:solidFill>
              </a:rPr>
              <a:t>б</a:t>
            </a:r>
            <a:r>
              <a:rPr lang="ru-RU" sz="1400" dirty="0" smtClean="0">
                <a:solidFill>
                  <a:srgbClr val="FFFF00"/>
                </a:solidFill>
              </a:rPr>
              <a:t>юджетное дошкольное образовательное учреждение</a:t>
            </a:r>
          </a:p>
          <a:p>
            <a:pPr algn="ctr"/>
            <a:r>
              <a:rPr lang="ru-RU" sz="1400" dirty="0" smtClean="0">
                <a:solidFill>
                  <a:srgbClr val="FFFF00"/>
                </a:solidFill>
              </a:rPr>
              <a:t>«</a:t>
            </a:r>
            <a:r>
              <a:rPr lang="ru-RU" sz="1400" dirty="0" err="1">
                <a:solidFill>
                  <a:srgbClr val="FFFF00"/>
                </a:solidFill>
              </a:rPr>
              <a:t>Яшкинский</a:t>
            </a:r>
            <a:r>
              <a:rPr lang="ru-RU" sz="1400" dirty="0">
                <a:solidFill>
                  <a:srgbClr val="FFFF00"/>
                </a:solidFill>
              </a:rPr>
              <a:t> детский сад </a:t>
            </a:r>
            <a:r>
              <a:rPr lang="ru-RU" sz="1400" dirty="0" err="1">
                <a:solidFill>
                  <a:srgbClr val="FFFF00"/>
                </a:solidFill>
              </a:rPr>
              <a:t>Яшкинского</a:t>
            </a:r>
            <a:r>
              <a:rPr lang="ru-RU" sz="1400" dirty="0">
                <a:solidFill>
                  <a:srgbClr val="FFFF00"/>
                </a:solidFill>
              </a:rPr>
              <a:t> муниципального района»</a:t>
            </a:r>
          </a:p>
          <a:p>
            <a:pPr algn="ctr"/>
            <a:r>
              <a:rPr lang="ru-RU" sz="1400" dirty="0">
                <a:solidFill>
                  <a:srgbClr val="FFFF00"/>
                </a:solidFill>
              </a:rPr>
              <a:t>Кемеровская область, поселок </a:t>
            </a:r>
            <a:r>
              <a:rPr lang="ru-RU" sz="1400" dirty="0" err="1" smtClean="0">
                <a:solidFill>
                  <a:srgbClr val="FFFF00"/>
                </a:solidFill>
              </a:rPr>
              <a:t>Яшкинский</a:t>
            </a:r>
            <a:endParaRPr lang="ru-RU" sz="1400" dirty="0">
              <a:solidFill>
                <a:srgbClr val="FFFF0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37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200111773"/>
              </p:ext>
            </p:extLst>
          </p:nvPr>
        </p:nvGraphicFramePr>
        <p:xfrm>
          <a:off x="251520" y="404664"/>
          <a:ext cx="8712968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283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  <a:effectLst/>
              </a:rPr>
              <a:t>Информационно-аналитическая работа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32856"/>
            <a:ext cx="4038600" cy="3028950"/>
          </a:xfrm>
          <a:ln w="63500">
            <a:solidFill>
              <a:srgbClr val="FFFF00"/>
            </a:solidFill>
          </a:ln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дни открытых дверей с участием специалистов ДОО;</a:t>
            </a:r>
          </a:p>
          <a:p>
            <a:r>
              <a:rPr lang="ru-RU" dirty="0"/>
              <a:t>первые визиты в детский сад родителей с ребенком;</a:t>
            </a:r>
          </a:p>
          <a:p>
            <a:r>
              <a:rPr lang="ru-RU" dirty="0"/>
              <a:t>групповые родительские собрания;</a:t>
            </a:r>
          </a:p>
          <a:p>
            <a:r>
              <a:rPr lang="ru-RU" dirty="0"/>
              <a:t>анкетирование родителей;</a:t>
            </a:r>
          </a:p>
          <a:p>
            <a:r>
              <a:rPr lang="ru-RU" dirty="0"/>
              <a:t>общение с родителями во время приема и прощание с детьми;</a:t>
            </a:r>
          </a:p>
          <a:p>
            <a:r>
              <a:rPr lang="ru-RU" dirty="0"/>
              <a:t>личные беседы воспитателей с родителями;</a:t>
            </a:r>
          </a:p>
          <a:p>
            <a:r>
              <a:rPr lang="ru-RU" dirty="0"/>
              <a:t>посещение на дому;</a:t>
            </a:r>
          </a:p>
          <a:p>
            <a:r>
              <a:rPr lang="ru-RU" dirty="0"/>
              <a:t>ведение дневников наблюдения воспитателями.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52182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  <a:effectLst/>
              </a:rPr>
              <a:t>Организационно-просветительская работа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556792"/>
            <a:ext cx="3458633" cy="2476872"/>
          </a:xfrm>
          <a:ln w="63500">
            <a:solidFill>
              <a:srgbClr val="FFFF00"/>
            </a:solidFill>
          </a:ln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lvl="0">
              <a:spcBef>
                <a:spcPts val="0"/>
              </a:spcBef>
            </a:pPr>
            <a:r>
              <a:rPr lang="ru-RU" dirty="0">
                <a:solidFill>
                  <a:srgbClr val="00B0F0"/>
                </a:solidFill>
              </a:rPr>
              <a:t>контактные формы работы </a:t>
            </a:r>
            <a:endParaRPr lang="ru-RU" dirty="0" smtClean="0">
              <a:solidFill>
                <a:srgbClr val="00B0F0"/>
              </a:solidFill>
            </a:endParaRPr>
          </a:p>
          <a:p>
            <a:pPr marL="137160" lvl="0" indent="0">
              <a:spcBef>
                <a:spcPts val="0"/>
              </a:spcBef>
              <a:buNone/>
            </a:pP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smtClean="0">
                <a:solidFill>
                  <a:srgbClr val="00B0F0"/>
                </a:solidFill>
              </a:rPr>
              <a:t>     </a:t>
            </a:r>
            <a:r>
              <a:rPr lang="ru-RU" dirty="0" smtClean="0"/>
              <a:t>семинары</a:t>
            </a:r>
            <a:endParaRPr lang="ru-RU" dirty="0"/>
          </a:p>
          <a:p>
            <a:pPr marL="137160" lvl="0" indent="0">
              <a:spcBef>
                <a:spcPts val="0"/>
              </a:spcBef>
              <a:buNone/>
            </a:pPr>
            <a:r>
              <a:rPr lang="ru-RU" dirty="0"/>
              <a:t> </a:t>
            </a:r>
            <a:r>
              <a:rPr lang="ru-RU" dirty="0" smtClean="0"/>
              <a:t>     лектории</a:t>
            </a:r>
          </a:p>
          <a:p>
            <a:pPr marL="137160" lvl="0" indent="0">
              <a:spcBef>
                <a:spcPts val="0"/>
              </a:spcBef>
              <a:buNone/>
            </a:pPr>
            <a:r>
              <a:rPr lang="ru-RU" dirty="0"/>
              <a:t> </a:t>
            </a:r>
            <a:r>
              <a:rPr lang="ru-RU" dirty="0" smtClean="0"/>
              <a:t>     родительские собрания</a:t>
            </a:r>
          </a:p>
          <a:p>
            <a:pPr marL="137160" lvl="0" indent="0">
              <a:spcBef>
                <a:spcPts val="0"/>
              </a:spcBef>
              <a:buNone/>
            </a:pPr>
            <a:r>
              <a:rPr lang="ru-RU" dirty="0" smtClean="0"/>
              <a:t>      круглые столы</a:t>
            </a:r>
          </a:p>
          <a:p>
            <a:pPr marL="137160" lvl="0" indent="0">
              <a:spcBef>
                <a:spcPts val="0"/>
              </a:spcBef>
              <a:buNone/>
            </a:pPr>
            <a:r>
              <a:rPr lang="ru-RU" dirty="0" smtClean="0"/>
              <a:t>      тренинги</a:t>
            </a:r>
          </a:p>
          <a:p>
            <a:pPr marL="137160" lvl="0" indent="0">
              <a:spcBef>
                <a:spcPts val="0"/>
              </a:spcBef>
              <a:buNone/>
            </a:pPr>
            <a:r>
              <a:rPr lang="ru-RU" dirty="0" smtClean="0"/>
              <a:t>      мастер </a:t>
            </a:r>
            <a:r>
              <a:rPr lang="ru-RU" dirty="0"/>
              <a:t>- классы </a:t>
            </a:r>
            <a:endParaRPr lang="ru-RU" dirty="0" smtClean="0"/>
          </a:p>
          <a:p>
            <a:pPr marL="137160" lvl="0" indent="0">
              <a:spcBef>
                <a:spcPts val="0"/>
              </a:spcBef>
              <a:buNone/>
            </a:pPr>
            <a:r>
              <a:rPr lang="ru-RU" dirty="0" smtClean="0"/>
              <a:t>      и </a:t>
            </a:r>
            <a:r>
              <a:rPr lang="ru-RU" dirty="0"/>
              <a:t>т.п</a:t>
            </a:r>
            <a:r>
              <a:rPr lang="ru-RU" dirty="0" smtClean="0"/>
              <a:t>.</a:t>
            </a:r>
            <a:endParaRPr lang="ru-RU" dirty="0"/>
          </a:p>
          <a:p>
            <a:pPr lvl="0">
              <a:spcBef>
                <a:spcPts val="0"/>
              </a:spcBef>
            </a:pPr>
            <a:r>
              <a:rPr lang="ru-RU" dirty="0">
                <a:solidFill>
                  <a:srgbClr val="00B0F0"/>
                </a:solidFill>
              </a:rPr>
              <a:t>бесконтактные формы работы</a:t>
            </a:r>
            <a:r>
              <a:rPr lang="ru-RU" dirty="0"/>
              <a:t> </a:t>
            </a:r>
            <a:endParaRPr lang="ru-RU" dirty="0" smtClean="0"/>
          </a:p>
          <a:p>
            <a:pPr marL="137160" lvl="0" indent="0">
              <a:spcBef>
                <a:spcPts val="0"/>
              </a:spcBef>
              <a:buNone/>
            </a:pPr>
            <a:r>
              <a:rPr lang="ru-RU" dirty="0"/>
              <a:t> </a:t>
            </a:r>
            <a:r>
              <a:rPr lang="ru-RU" dirty="0" smtClean="0"/>
              <a:t>     информационные стенды</a:t>
            </a:r>
            <a:endParaRPr lang="ru-RU" dirty="0"/>
          </a:p>
          <a:p>
            <a:pPr marL="137160" lvl="0" indent="0">
              <a:spcBef>
                <a:spcPts val="0"/>
              </a:spcBef>
              <a:buNone/>
            </a:pPr>
            <a:r>
              <a:rPr lang="ru-RU" dirty="0" smtClean="0"/>
              <a:t>      почта </a:t>
            </a:r>
            <a:r>
              <a:rPr lang="ru-RU" dirty="0"/>
              <a:t>доверия </a:t>
            </a:r>
            <a:r>
              <a:rPr lang="ru-RU" dirty="0" smtClean="0"/>
              <a:t>личные </a:t>
            </a:r>
          </a:p>
          <a:p>
            <a:pPr marL="137160" lvl="0" indent="0">
              <a:spcBef>
                <a:spcPts val="0"/>
              </a:spcBef>
              <a:buNone/>
            </a:pPr>
            <a:r>
              <a:rPr lang="ru-RU" dirty="0"/>
              <a:t> </a:t>
            </a:r>
            <a:r>
              <a:rPr lang="ru-RU" dirty="0" smtClean="0"/>
              <a:t>     блокноты</a:t>
            </a:r>
          </a:p>
          <a:p>
            <a:pPr marL="137160" lvl="0" indent="0">
              <a:spcBef>
                <a:spcPts val="0"/>
              </a:spcBef>
              <a:buNone/>
            </a:pPr>
            <a:r>
              <a:rPr lang="ru-RU" dirty="0"/>
              <a:t> </a:t>
            </a:r>
            <a:r>
              <a:rPr lang="ru-RU" dirty="0" smtClean="0"/>
              <a:t>     </a:t>
            </a:r>
            <a:r>
              <a:rPr lang="ru-RU" dirty="0"/>
              <a:t>неофициальные записки </a:t>
            </a:r>
            <a:endParaRPr lang="ru-RU" dirty="0" smtClean="0"/>
          </a:p>
          <a:p>
            <a:pPr marL="137160" lvl="0" indent="0">
              <a:spcBef>
                <a:spcPts val="0"/>
              </a:spcBef>
              <a:buNone/>
            </a:pPr>
            <a:r>
              <a:rPr lang="ru-RU" dirty="0" smtClean="0"/>
              <a:t>      и </a:t>
            </a:r>
            <a:r>
              <a:rPr lang="ru-RU" dirty="0"/>
              <a:t>т.п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2050" name="Picture 2" descr="C:\Users\bugag\Desktop\работа чс родителями\56971f23ee42d6596c821fc91425f000.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437112"/>
            <a:ext cx="2719958" cy="2046563"/>
          </a:xfrm>
          <a:prstGeom prst="rect">
            <a:avLst/>
          </a:prstGeom>
          <a:noFill/>
          <a:ln w="635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10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C:\Users\bugag\Desktop\работа чс родителями\image (12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3"/>
          <a:stretch/>
        </p:blipFill>
        <p:spPr bwMode="auto">
          <a:xfrm>
            <a:off x="4283968" y="2276872"/>
            <a:ext cx="1900939" cy="2016224"/>
          </a:xfrm>
          <a:prstGeom prst="rect">
            <a:avLst/>
          </a:prstGeom>
          <a:noFill/>
          <a:ln w="635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effectLst/>
              </a:rPr>
              <a:t>Досуговая работа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12160" y="3212976"/>
            <a:ext cx="2674640" cy="2913187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Совместные:</a:t>
            </a:r>
          </a:p>
          <a:p>
            <a:pPr marL="13716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праздники</a:t>
            </a:r>
          </a:p>
          <a:p>
            <a:pPr marL="137160" indent="0">
              <a:buNone/>
            </a:pPr>
            <a:r>
              <a:rPr lang="ru-RU" dirty="0" smtClean="0"/>
              <a:t>                 развлечения</a:t>
            </a:r>
          </a:p>
          <a:p>
            <a:pPr marL="137160" indent="0">
              <a:buNone/>
            </a:pPr>
            <a:r>
              <a:rPr lang="ru-RU" dirty="0" smtClean="0"/>
              <a:t>                 экскурсии</a:t>
            </a:r>
          </a:p>
          <a:p>
            <a:pPr marL="137160" indent="0">
              <a:buNone/>
            </a:pPr>
            <a:r>
              <a:rPr lang="ru-RU" dirty="0" smtClean="0"/>
              <a:t>                 походы</a:t>
            </a:r>
          </a:p>
          <a:p>
            <a:pPr marL="137160" indent="0">
              <a:buNone/>
            </a:pPr>
            <a:r>
              <a:rPr lang="ru-RU" dirty="0" smtClean="0"/>
              <a:t>                 досуги</a:t>
            </a:r>
          </a:p>
          <a:p>
            <a:pPr marL="137160" indent="0">
              <a:buNone/>
            </a:pPr>
            <a:r>
              <a:rPr lang="ru-RU" dirty="0" smtClean="0"/>
              <a:t>                 акции</a:t>
            </a:r>
          </a:p>
          <a:p>
            <a:pPr marL="137160" indent="0">
              <a:buNone/>
            </a:pPr>
            <a:r>
              <a:rPr lang="ru-RU" dirty="0" smtClean="0"/>
              <a:t>                 соревнования</a:t>
            </a:r>
          </a:p>
          <a:p>
            <a:pPr marL="137160" indent="0">
              <a:buNone/>
            </a:pPr>
            <a:r>
              <a:rPr lang="ru-RU" dirty="0" smtClean="0"/>
              <a:t>                 ярмарки</a:t>
            </a:r>
          </a:p>
          <a:p>
            <a:pPr marL="137160" indent="0">
              <a:buNone/>
            </a:pPr>
            <a:r>
              <a:rPr lang="ru-RU" dirty="0" smtClean="0"/>
              <a:t>                 выставки</a:t>
            </a:r>
          </a:p>
          <a:p>
            <a:pPr marL="13716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и т.п.</a:t>
            </a:r>
            <a:endParaRPr lang="ru-RU" dirty="0"/>
          </a:p>
        </p:txBody>
      </p:sp>
      <p:pic>
        <p:nvPicPr>
          <p:cNvPr id="3074" name="Picture 2" descr="C:\Users\bugag\Desktop\P10101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544998"/>
            <a:ext cx="2631017" cy="1973263"/>
          </a:xfrm>
          <a:prstGeom prst="rect">
            <a:avLst/>
          </a:prstGeom>
          <a:noFill/>
          <a:ln w="635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bugag\Desktop\работа чс родителями\image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3" y="1387552"/>
            <a:ext cx="3672408" cy="2592288"/>
          </a:xfrm>
          <a:prstGeom prst="rect">
            <a:avLst/>
          </a:prstGeom>
          <a:noFill/>
          <a:ln w="635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bugag\Desktop\работа чс родителями\image (4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604" y="1268760"/>
            <a:ext cx="2592288" cy="1778640"/>
          </a:xfrm>
          <a:prstGeom prst="rect">
            <a:avLst/>
          </a:prstGeom>
          <a:noFill/>
          <a:ln w="635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bugag\Desktop\работа чс родителями\image (7)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21"/>
          <a:stretch/>
        </p:blipFill>
        <p:spPr bwMode="auto">
          <a:xfrm>
            <a:off x="323529" y="4437112"/>
            <a:ext cx="2528160" cy="2189037"/>
          </a:xfrm>
          <a:prstGeom prst="rect">
            <a:avLst/>
          </a:prstGeom>
          <a:noFill/>
          <a:ln w="635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40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FF00"/>
                </a:solidFill>
                <a:effectLst/>
                <a:latin typeface="Times New Roman"/>
                <a:ea typeface="Times New Roman"/>
              </a:rPr>
              <a:t>Основные принципы успешного</a:t>
            </a:r>
            <a:r>
              <a:rPr lang="ru-RU" sz="2800" dirty="0">
                <a:solidFill>
                  <a:srgbClr val="FFFF00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2800" dirty="0">
                <a:solidFill>
                  <a:srgbClr val="FFFF00"/>
                </a:solidFill>
                <a:effectLst/>
                <a:latin typeface="Times New Roman"/>
                <a:ea typeface="Times New Roman"/>
              </a:rPr>
            </a:br>
            <a:r>
              <a:rPr lang="ru-RU" sz="2800" dirty="0">
                <a:solidFill>
                  <a:srgbClr val="FFFF00"/>
                </a:solidFill>
                <a:effectLst/>
                <a:latin typeface="Times New Roman"/>
                <a:ea typeface="Times New Roman"/>
              </a:rPr>
              <a:t>взаимодействия педагогов и </a:t>
            </a:r>
            <a:r>
              <a:rPr lang="ru-RU" sz="2800" dirty="0" smtClean="0">
                <a:solidFill>
                  <a:srgbClr val="FFFF00"/>
                </a:solidFill>
                <a:effectLst/>
                <a:latin typeface="Times New Roman"/>
                <a:ea typeface="Times New Roman"/>
              </a:rPr>
              <a:t>родителей</a:t>
            </a:r>
            <a:r>
              <a:rPr lang="ru-RU" sz="2800" dirty="0" smtClean="0">
                <a:solidFill>
                  <a:srgbClr val="92D050"/>
                </a:solidFill>
                <a:effectLst/>
                <a:latin typeface="Times New Roman"/>
                <a:ea typeface="Times New Roman"/>
              </a:rPr>
              <a:t> </a:t>
            </a:r>
            <a:endParaRPr lang="ru-RU" sz="2800" dirty="0">
              <a:solidFill>
                <a:srgbClr val="92D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dirty="0"/>
              <a:t>Принцип осознанности </a:t>
            </a:r>
            <a:endParaRPr lang="ru-RU" dirty="0" smtClean="0"/>
          </a:p>
          <a:p>
            <a:r>
              <a:rPr lang="ru-RU" dirty="0"/>
              <a:t>Принцип согласованности </a:t>
            </a:r>
            <a:r>
              <a:rPr lang="ru-RU" dirty="0" smtClean="0"/>
              <a:t>усилий</a:t>
            </a:r>
          </a:p>
          <a:p>
            <a:r>
              <a:rPr lang="ru-RU" dirty="0"/>
              <a:t>Принцип открытости детского сада для </a:t>
            </a:r>
            <a:r>
              <a:rPr lang="ru-RU" dirty="0" smtClean="0"/>
              <a:t>семьи</a:t>
            </a:r>
          </a:p>
          <a:p>
            <a:r>
              <a:rPr lang="ru-RU" dirty="0"/>
              <a:t>Принцип </a:t>
            </a:r>
            <a:r>
              <a:rPr lang="ru-RU" dirty="0" smtClean="0"/>
              <a:t>вариативности</a:t>
            </a:r>
          </a:p>
          <a:p>
            <a:r>
              <a:rPr lang="ru-RU" dirty="0"/>
              <a:t>Принцип </a:t>
            </a:r>
            <a:r>
              <a:rPr lang="ru-RU" dirty="0" smtClean="0"/>
              <a:t>дополнения</a:t>
            </a:r>
          </a:p>
          <a:p>
            <a:r>
              <a:rPr lang="ru-RU" dirty="0"/>
              <a:t>Принцип </a:t>
            </a:r>
            <a:r>
              <a:rPr lang="ru-RU" dirty="0" err="1"/>
              <a:t>операциональной</a:t>
            </a:r>
            <a:r>
              <a:rPr lang="ru-RU" dirty="0"/>
              <a:t>  </a:t>
            </a:r>
            <a:r>
              <a:rPr lang="ru-RU" dirty="0" smtClean="0"/>
              <a:t>компетенции</a:t>
            </a:r>
          </a:p>
          <a:p>
            <a:r>
              <a:rPr lang="ru-RU" dirty="0"/>
              <a:t>Принцип </a:t>
            </a:r>
            <a:r>
              <a:rPr lang="ru-RU" dirty="0" smtClean="0"/>
              <a:t>паритетности</a:t>
            </a:r>
            <a:endParaRPr lang="ru-RU" dirty="0"/>
          </a:p>
          <a:p>
            <a:r>
              <a:rPr lang="ru-RU" dirty="0"/>
              <a:t>Принцип </a:t>
            </a:r>
            <a:r>
              <a:rPr lang="ru-RU" dirty="0" smtClean="0"/>
              <a:t>динамичности</a:t>
            </a:r>
          </a:p>
        </p:txBody>
      </p:sp>
    </p:spTree>
    <p:extLst>
      <p:ext uri="{BB962C8B-B14F-4D97-AF65-F5344CB8AC3E}">
        <p14:creationId xmlns:p14="http://schemas.microsoft.com/office/powerpoint/2010/main" val="16592571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effectLst/>
              </a:rPr>
              <a:t> </a:t>
            </a:r>
            <a:r>
              <a:rPr lang="ru-RU" sz="2800" dirty="0" smtClean="0">
                <a:solidFill>
                  <a:srgbClr val="00B0F0"/>
                </a:solidFill>
                <a:effectLst/>
              </a:rPr>
              <a:t>Критерии </a:t>
            </a:r>
            <a:r>
              <a:rPr lang="ru-RU" sz="2800" dirty="0">
                <a:solidFill>
                  <a:srgbClr val="00B0F0"/>
                </a:solidFill>
                <a:effectLst/>
              </a:rPr>
              <a:t>оценки эффективности работы ДОО с семьей 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000" dirty="0"/>
              <a:t>Проявление у родителей осознанного отношения к воспитательной деятельности, стремление к пониманию ребенка, анализу своих воспитательных достижений и ошибок.</a:t>
            </a:r>
          </a:p>
          <a:p>
            <a:r>
              <a:rPr lang="ru-RU" sz="2000" dirty="0" smtClean="0"/>
              <a:t>Изменение </a:t>
            </a:r>
            <a:r>
              <a:rPr lang="ru-RU" sz="2000" dirty="0"/>
              <a:t>характера вопросов и запросов родителей</a:t>
            </a:r>
            <a:br>
              <a:rPr lang="ru-RU" sz="2000" dirty="0"/>
            </a:br>
            <a:r>
              <a:rPr lang="ru-RU" sz="2000" dirty="0"/>
              <a:t>к воспитателям, сотрудникам ДОО, как показатель роста педагогических интересов, желание совершенствоваться в роли родителя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Рост </a:t>
            </a:r>
            <a:r>
              <a:rPr lang="ru-RU" sz="2000" dirty="0"/>
              <a:t>посещаемости родителями мероприятий по педагогическому просвещению, участие родителей в клубах, объединениях, семейных конкурсах, праздниках, субботниках, организуемых в </a:t>
            </a:r>
            <a:r>
              <a:rPr lang="ru-RU" sz="2000" dirty="0" smtClean="0"/>
              <a:t>ДОО.</a:t>
            </a:r>
            <a:endParaRPr lang="ru-RU" sz="2000" dirty="0"/>
          </a:p>
          <a:p>
            <a:r>
              <a:rPr lang="ru-RU" sz="2000" dirty="0" smtClean="0"/>
              <a:t>Положительное </a:t>
            </a:r>
            <a:r>
              <a:rPr lang="ru-RU" sz="2000" dirty="0"/>
              <a:t>мнение родителей о воспитании дошкольников в ДОО.</a:t>
            </a:r>
          </a:p>
          <a:p>
            <a:r>
              <a:rPr lang="ru-RU" sz="2000" dirty="0" smtClean="0"/>
              <a:t>Улучшение </a:t>
            </a:r>
            <a:r>
              <a:rPr lang="ru-RU" sz="2000" dirty="0"/>
              <a:t>микроклимата в неблагоприятных семьях.</a:t>
            </a:r>
          </a:p>
          <a:p>
            <a:r>
              <a:rPr lang="ru-RU" sz="2000" dirty="0" smtClean="0"/>
              <a:t>Повышение </a:t>
            </a:r>
            <a:r>
              <a:rPr lang="ru-RU" sz="2000" dirty="0"/>
              <a:t>активности и инициативности родителей</a:t>
            </a:r>
            <a:br>
              <a:rPr lang="ru-RU" sz="2000" dirty="0"/>
            </a:br>
            <a:r>
              <a:rPr lang="ru-RU" sz="2000" dirty="0"/>
              <a:t>в вопросах сотрудничества с </a:t>
            </a:r>
            <a:r>
              <a:rPr lang="ru-RU" sz="2000" dirty="0" smtClean="0"/>
              <a:t>ДОО.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626080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717032"/>
            <a:ext cx="4040188" cy="266429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Спасибо </a:t>
            </a:r>
          </a:p>
          <a:p>
            <a:pPr algn="ctr"/>
            <a:r>
              <a:rPr lang="ru-RU" sz="3600" dirty="0" smtClean="0"/>
              <a:t>за </a:t>
            </a:r>
          </a:p>
          <a:p>
            <a:pPr algn="ctr"/>
            <a:r>
              <a:rPr lang="ru-RU" sz="3600" dirty="0" smtClean="0"/>
              <a:t>Внимание!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692696"/>
            <a:ext cx="4041775" cy="223224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Успехов Вам, Уважаемые коллеги!</a:t>
            </a:r>
            <a:endParaRPr lang="ru-RU" sz="3600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4040188" cy="3030141"/>
          </a:xfrm>
          <a:prstGeom prst="rect">
            <a:avLst/>
          </a:prstGeom>
          <a:noFill/>
          <a:ln w="635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98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Данная презентация будет полезна для педагогов дошкольных образовательных организаций, в которой описывается работа с родителями в соответствии с ФГОС.</a:t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32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>Современные подходы взаимодействия с </a:t>
            </a:r>
            <a:r>
              <a:rPr lang="ru-RU" sz="32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>родителями </a:t>
            </a:r>
            <a:r>
              <a:rPr lang="ru-RU" sz="32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>основаны на интерактивном общении - сотрудничестве, взаимопомощи и взаимном дополнении при условии открытости детского сада.</a:t>
            </a:r>
            <a:endParaRPr lang="ru-RU" sz="3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4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FFFF00"/>
                </a:solidFill>
              </a:rPr>
              <a:t>Педагогическое взаимодействие </a:t>
            </a:r>
            <a:r>
              <a:rPr lang="ru-RU" sz="3200" dirty="0">
                <a:solidFill>
                  <a:srgbClr val="00B0F0"/>
                </a:solidFill>
              </a:rPr>
              <a:t>– это особая форма связи между участниками образовательно-воспитательного процесса, в ходе и результате которого происходит взаимное обогащение интеллектуальной, эмоциональной, </a:t>
            </a:r>
            <a:r>
              <a:rPr lang="ru-RU" sz="3200" dirty="0" err="1">
                <a:solidFill>
                  <a:srgbClr val="00B0F0"/>
                </a:solidFill>
              </a:rPr>
              <a:t>деятельностной</a:t>
            </a:r>
            <a:r>
              <a:rPr lang="ru-RU" sz="3200" dirty="0">
                <a:solidFill>
                  <a:srgbClr val="00B0F0"/>
                </a:solidFill>
              </a:rPr>
              <a:t> сфер участников этого процесса, имеющее социально значимый характер </a:t>
            </a:r>
          </a:p>
        </p:txBody>
      </p:sp>
    </p:spTree>
    <p:extLst>
      <p:ext uri="{BB962C8B-B14F-4D97-AF65-F5344CB8AC3E}">
        <p14:creationId xmlns:p14="http://schemas.microsoft.com/office/powerpoint/2010/main" val="387079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CCFFCC"/>
                </a:solidFill>
              </a:rPr>
              <a:t>Основная цель взаимодействия семьи и сотрудников дошкольной организации заключается в стимулировании позитивных факторов семейного и общественного воспитания, организации их взаимного дополнения и влияния.</a:t>
            </a:r>
          </a:p>
        </p:txBody>
      </p:sp>
    </p:spTree>
    <p:extLst>
      <p:ext uri="{BB962C8B-B14F-4D97-AF65-F5344CB8AC3E}">
        <p14:creationId xmlns:p14="http://schemas.microsoft.com/office/powerpoint/2010/main" val="289755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7746314">
            <a:off x="-93974" y="2740170"/>
            <a:ext cx="6329227" cy="79208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2"/>
                </a:solidFill>
              </a:rPr>
              <a:t>ЭТАПЫ  ВЗАИМОДЕЙСТВИЯ  СЕМЬИ  И  ДОУ</a:t>
            </a:r>
            <a:br>
              <a:rPr lang="ru-RU" sz="2000" dirty="0" smtClean="0">
                <a:solidFill>
                  <a:schemeClr val="bg2"/>
                </a:solidFill>
              </a:rPr>
            </a:br>
            <a:endParaRPr lang="ru-RU" sz="2000" dirty="0">
              <a:solidFill>
                <a:schemeClr val="bg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16632"/>
            <a:ext cx="8280920" cy="6336704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696266557"/>
              </p:ext>
            </p:extLst>
          </p:nvPr>
        </p:nvGraphicFramePr>
        <p:xfrm>
          <a:off x="2195736" y="260648"/>
          <a:ext cx="5832648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45036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215444672"/>
              </p:ext>
            </p:extLst>
          </p:nvPr>
        </p:nvGraphicFramePr>
        <p:xfrm>
          <a:off x="323528" y="188640"/>
          <a:ext cx="8640960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088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933556229"/>
              </p:ext>
            </p:extLst>
          </p:nvPr>
        </p:nvGraphicFramePr>
        <p:xfrm>
          <a:off x="251520" y="332656"/>
          <a:ext cx="8568952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92582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214112154"/>
              </p:ext>
            </p:extLst>
          </p:nvPr>
        </p:nvGraphicFramePr>
        <p:xfrm>
          <a:off x="5004048" y="5013176"/>
          <a:ext cx="3240360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095183048"/>
              </p:ext>
            </p:extLst>
          </p:nvPr>
        </p:nvGraphicFramePr>
        <p:xfrm>
          <a:off x="683568" y="188640"/>
          <a:ext cx="7704856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26" name="Picture 2" descr="C:\Users\bugag\Desktop\работа чс родителями\image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24944"/>
            <a:ext cx="4608512" cy="3369568"/>
          </a:xfrm>
          <a:prstGeom prst="rect">
            <a:avLst/>
          </a:prstGeom>
          <a:noFill/>
          <a:ln w="635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2962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Содержательно – практический этап</a:t>
            </a:r>
            <a:endParaRPr lang="ru-RU" sz="3200" dirty="0">
              <a:solidFill>
                <a:srgbClr val="FFFF00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665652929"/>
              </p:ext>
            </p:extLst>
          </p:nvPr>
        </p:nvGraphicFramePr>
        <p:xfrm>
          <a:off x="251520" y="1124744"/>
          <a:ext cx="849694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596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rgbClr val="FFFF00"/>
                </a:solidFill>
              </a:rPr>
              <a:t>Оценочно – рефлексивный этап</a:t>
            </a:r>
            <a:endParaRPr lang="ru-RU" sz="3600" dirty="0"/>
          </a:p>
        </p:txBody>
      </p:sp>
      <p:graphicFrame>
        <p:nvGraphicFramePr>
          <p:cNvPr id="3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8571151"/>
              </p:ext>
            </p:extLst>
          </p:nvPr>
        </p:nvGraphicFramePr>
        <p:xfrm>
          <a:off x="457200" y="1484784"/>
          <a:ext cx="7931224" cy="4641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58914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320</TotalTime>
  <Words>501</Words>
  <Application>Microsoft Office PowerPoint</Application>
  <PresentationFormat>Экран (4:3)</PresentationFormat>
  <Paragraphs>113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Модель эффективного взаимодействия с родителями дошкольников  в целостном педагогическом процессе</vt:lpstr>
      <vt:lpstr>Педагогическое взаимодействие – это особая форма связи между участниками образовательно-воспитательного процесса, в ходе и результате которого происходит взаимное обогащение интеллектуальной, эмоциональной, деятельностной сфер участников этого процесса, имеющее социально значимый характер </vt:lpstr>
      <vt:lpstr>Основная цель взаимодействия семьи и сотрудников дошкольной организации заключается в стимулировании позитивных факторов семейного и общественного воспитания, организации их взаимного дополнения и влияния.</vt:lpstr>
      <vt:lpstr>ЭТАПЫ  ВЗАИМОДЕЙСТВИЯ  СЕМЬИ  И  ДОУ </vt:lpstr>
      <vt:lpstr>Презентация PowerPoint</vt:lpstr>
      <vt:lpstr>Презентация PowerPoint</vt:lpstr>
      <vt:lpstr>Презентация PowerPoint</vt:lpstr>
      <vt:lpstr>Содержательно – практический этап</vt:lpstr>
      <vt:lpstr>Оценочно – рефлексивный этап</vt:lpstr>
      <vt:lpstr>Презентация PowerPoint</vt:lpstr>
      <vt:lpstr>Информационно-аналитическая работа</vt:lpstr>
      <vt:lpstr>Организационно-просветительская работа</vt:lpstr>
      <vt:lpstr>Досуговая работа</vt:lpstr>
      <vt:lpstr>Основные принципы успешного взаимодействия педагогов и родителей </vt:lpstr>
      <vt:lpstr> Критерии оценки эффективности работы ДОО с семьей </vt:lpstr>
      <vt:lpstr>Презентация PowerPoint</vt:lpstr>
      <vt:lpstr>Данная презентация будет полезна для педагогов дошкольных образовательных организаций, в которой описывается работа с родителями в соответствии с ФГОС. Современные подходы взаимодействия с родителями основаны на интерактивном общении - сотрудничестве, взаимопомощи и взаимном дополнении при условии открытости детского сада.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 versetu777p</dc:creator>
  <cp:lastModifiedBy>user</cp:lastModifiedBy>
  <cp:revision>27</cp:revision>
  <dcterms:created xsi:type="dcterms:W3CDTF">2017-09-20T14:24:49Z</dcterms:created>
  <dcterms:modified xsi:type="dcterms:W3CDTF">2017-09-25T19:09:13Z</dcterms:modified>
</cp:coreProperties>
</file>