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6" r:id="rId8"/>
    <p:sldId id="260" r:id="rId9"/>
    <p:sldId id="263" r:id="rId10"/>
    <p:sldId id="264" r:id="rId11"/>
    <p:sldId id="262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-2334" y="-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916" y="4739109"/>
            <a:ext cx="7772400" cy="14630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Прыжки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резиночку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40486" y="4529908"/>
            <a:ext cx="3951514" cy="146304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ГБОУ Школа №1467 </a:t>
            </a:r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г. Москва</a:t>
            </a:r>
            <a:endParaRPr lang="ru-RU" sz="20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0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Кузнецова В.С. – педагог-организатор</a:t>
            </a:r>
          </a:p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Иванова Ю.В. – инструктор по физической культуре</a:t>
            </a:r>
            <a:endParaRPr lang="ru-RU" sz="2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www2.stihi.ru/pics/2014/04/14/73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6520"/>
          <a:stretch/>
        </p:blipFill>
        <p:spPr bwMode="auto">
          <a:xfrm>
            <a:off x="3112518" y="674704"/>
            <a:ext cx="5924389" cy="385520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38" y="56536"/>
            <a:ext cx="6461351" cy="4394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828800" y="6047166"/>
            <a:ext cx="909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ru-RU" b="1" dirty="0">
                <a:solidFill>
                  <a:srgbClr val="0070C0"/>
                </a:solidFill>
              </a:rPr>
              <a:t> Всероссийская научно-методическая конференция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"Педагогическая технология и мастерство учителя", марта 2017 г.</a:t>
            </a:r>
          </a:p>
        </p:txBody>
      </p:sp>
    </p:spTree>
    <p:extLst>
      <p:ext uri="{BB962C8B-B14F-4D97-AF65-F5344CB8AC3E}">
        <p14:creationId xmlns:p14="http://schemas.microsoft.com/office/powerpoint/2010/main" val="435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90" y="4928874"/>
            <a:ext cx="7772400" cy="146304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Соревнования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между 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дошкольными отделениями 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комплекса </a:t>
            </a:r>
            <a:b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079" y="121206"/>
            <a:ext cx="4569330" cy="434193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0" y="111211"/>
            <a:ext cx="6524367" cy="43495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Карточки-схемы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с прыжками</a:t>
            </a:r>
            <a:b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endParaRPr lang="ru-RU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8499" y="328594"/>
            <a:ext cx="7004293" cy="344928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2" descr="H:\DCIM\105D3100\DSC_0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06" y="338777"/>
            <a:ext cx="4951143" cy="345937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57" y="4925303"/>
            <a:ext cx="7772400" cy="146304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 </a:t>
            </a:r>
            <a:b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Выводы </a:t>
            </a:r>
            <a:b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endParaRPr lang="ru-RU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257" y="272807"/>
            <a:ext cx="6372263" cy="4299191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1. Прыгать детям лучше в чешках или носках.</a:t>
            </a:r>
          </a:p>
          <a:p>
            <a:pPr lvl="0"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2. Сразу учить детей правильно прыгать – «впрыгивать»  и «выпрыгивать» с резинки.</a:t>
            </a:r>
          </a:p>
          <a:p>
            <a:pPr lvl="0"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3.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Дети должны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знать прыжки по названию («бантик», «попрыгунчики», «конфета», и т.д.)</a:t>
            </a:r>
          </a:p>
          <a:p>
            <a:pPr lvl="0"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4. Должны уметь «читать»  схемы прыжков.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43" y="166193"/>
            <a:ext cx="4934464" cy="421784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191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629" y="2086310"/>
            <a:ext cx="7772400" cy="146304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3200" b="1" i="1" u="sng" kern="0" cap="none" spc="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Мы всегда открыты для сотрудничества </a:t>
            </a:r>
            <a:br>
              <a:rPr lang="ru-RU" sz="3200" b="1" i="1" u="sng" kern="0" cap="none" spc="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r>
              <a:rPr lang="ru-RU" sz="3200" b="1" i="1" u="sng" kern="0" cap="none" spc="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и обмена опытом</a:t>
            </a:r>
            <a:br>
              <a:rPr lang="ru-RU" sz="3200" b="1" i="1" u="sng" kern="0" cap="none" spc="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</p:spPr>
      </p:sp>
      <p:sp>
        <p:nvSpPr>
          <p:cNvPr id="10" name="Прямоугольник 9"/>
          <p:cNvSpPr/>
          <p:nvPr/>
        </p:nvSpPr>
        <p:spPr>
          <a:xfrm>
            <a:off x="0" y="1413266"/>
            <a:ext cx="11995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4800" b="1" i="1" dirty="0" smtClean="0">
                <a:solidFill>
                  <a:srgbClr val="C00000"/>
                </a:solidFill>
                <a:latin typeface="Calibri"/>
              </a:rPr>
              <a:t>СПАСИБО ЗА ВНИМАНИЕ</a:t>
            </a:r>
            <a:endParaRPr lang="ru-RU" sz="3600" b="1" i="1" u="sng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16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Игра «Прыжки в </a:t>
            </a:r>
            <a:r>
              <a:rPr lang="ru-RU" sz="3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резиночку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»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14586" y="247134"/>
            <a:ext cx="4363995" cy="4194447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Превосходство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том, что освоив базовые прыжки, дети могут самостоятельно придумывать различные варианты их сочетаний.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" y="140041"/>
            <a:ext cx="6452312" cy="430154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66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18" y="4960138"/>
            <a:ext cx="7768281" cy="146304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Ознакомление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воспитателей 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с игрой «</a:t>
            </a:r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Резиночка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»</a:t>
            </a:r>
            <a:r>
              <a:rPr lang="ru-RU" sz="3600" b="1" cap="none" spc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7" y="151979"/>
            <a:ext cx="6388028" cy="427997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96" y="429885"/>
            <a:ext cx="5499873" cy="368491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37686" y="370703"/>
            <a:ext cx="4423719" cy="23065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0" y="4960138"/>
            <a:ext cx="7772400" cy="146304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Подвижные 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игры с  прыжками</a:t>
            </a:r>
            <a:endParaRPr lang="ru-RU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84973" y="4960138"/>
            <a:ext cx="3641124" cy="146304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Удочка», «Волк во рву»,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«Классики». скакалка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" y="370703"/>
            <a:ext cx="5391925" cy="360947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Picture 2" descr="H:\ВСЕ ФОТО\фото 14-15\СПОРТ\НЕДЕЛЯ_ЗДОРОВЬЯ\DSC015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9968" y="112432"/>
            <a:ext cx="6457150" cy="4323006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23187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Закрепление элементов игры «</a:t>
            </a:r>
            <a:r>
              <a:rPr lang="ru-RU" sz="3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Резиночка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» </a:t>
            </a:r>
            <a: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 descr="H:\DCIM\105D3100\DSC_0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0058" y="144592"/>
            <a:ext cx="6151256" cy="410083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3" descr="H:\DCIM\105D3100\DSC_07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2204" y="172913"/>
            <a:ext cx="6143625" cy="40957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09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Освоение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прыжков самостоятельно 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в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режимные моменты</a:t>
            </a:r>
            <a:b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endParaRPr lang="ru-RU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" y="0"/>
            <a:ext cx="12188952" cy="4572000"/>
          </a:xfrm>
        </p:spPr>
      </p:sp>
      <p:pic>
        <p:nvPicPr>
          <p:cNvPr id="5" name="Picture 2" descr="H:\DCIM\105D3100\DSC_06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5268" y="0"/>
            <a:ext cx="6592389" cy="43949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37" y="4847526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rgbClr val="E3CC5A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3CC5A"/>
                  </a:fgClr>
                  <a:bgClr>
                    <a:srgbClr val="E3CC5A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3CC5A">
                      <a:lumMod val="50000"/>
                    </a:srgbClr>
                  </a:innerShdw>
                </a:effectLst>
                <a:latin typeface="Calibri"/>
              </a:rPr>
              <a:t>Игра </a:t>
            </a:r>
            <a:r>
              <a:rPr lang="ru-RU" sz="3600" b="1" cap="none" spc="0" dirty="0" smtClean="0">
                <a:ln w="12700">
                  <a:solidFill>
                    <a:srgbClr val="E3CC5A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3CC5A"/>
                  </a:fgClr>
                  <a:bgClr>
                    <a:srgbClr val="E3CC5A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3CC5A">
                      <a:lumMod val="50000"/>
                    </a:srgbClr>
                  </a:innerShdw>
                </a:effectLst>
                <a:latin typeface="Calibri"/>
              </a:rPr>
              <a:t>«Прыжки в </a:t>
            </a:r>
            <a:r>
              <a:rPr lang="ru-RU" sz="3600" b="1" cap="none" spc="0" dirty="0" err="1" smtClean="0">
                <a:ln w="12700">
                  <a:solidFill>
                    <a:srgbClr val="E3CC5A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3CC5A"/>
                  </a:fgClr>
                  <a:bgClr>
                    <a:srgbClr val="E3CC5A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3CC5A">
                      <a:lumMod val="50000"/>
                    </a:srgbClr>
                  </a:innerShdw>
                </a:effectLst>
                <a:latin typeface="Calibri"/>
              </a:rPr>
              <a:t>резиночку</a:t>
            </a:r>
            <a:r>
              <a:rPr lang="ru-RU" sz="3600" b="1" cap="none" spc="0" dirty="0" smtClean="0">
                <a:ln w="12700">
                  <a:solidFill>
                    <a:srgbClr val="E3CC5A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E3CC5A"/>
                  </a:fgClr>
                  <a:bgClr>
                    <a:srgbClr val="E3CC5A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E3CC5A">
                      <a:lumMod val="50000"/>
                    </a:srgbClr>
                  </a:innerShdw>
                </a:effectLst>
                <a:latin typeface="Calibri"/>
              </a:rPr>
              <a:t>» используется в различных досугах</a:t>
            </a:r>
            <a:endParaRPr lang="ru-RU" sz="5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296441"/>
            <a:ext cx="6007109" cy="400473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" y="293472"/>
            <a:ext cx="5977580" cy="398505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28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6" y="5243174"/>
            <a:ext cx="7772400" cy="146304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Разминка перед соревнованиями</a:t>
            </a:r>
            <a: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0" y="362084"/>
            <a:ext cx="4787345" cy="38478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95" y="212421"/>
            <a:ext cx="5880410" cy="414715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34" y="5079884"/>
            <a:ext cx="8114270" cy="146304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 Соревнования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между 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подготовительными </a:t>
            </a:r>
            <a:r>
              <a:rPr lang="ru-RU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ea typeface="+mn-ea"/>
                <a:cs typeface="+mn-cs"/>
              </a:rPr>
              <a:t>группами </a:t>
            </a:r>
            <a: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cap="none" spc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" y="0"/>
            <a:ext cx="12188952" cy="4572000"/>
          </a:xfrm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" y="183096"/>
            <a:ext cx="6326053" cy="421473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7934" y="163773"/>
            <a:ext cx="5398605" cy="4244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165</TotalTime>
  <Words>163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Интеграл</vt:lpstr>
      <vt:lpstr>Прыжки  в резиночку</vt:lpstr>
      <vt:lpstr>Игра «Прыжки в резиночку»</vt:lpstr>
      <vt:lpstr>Ознакомление воспитателей  с игрой «Резиночка»  </vt:lpstr>
      <vt:lpstr>Подвижные  игры с  прыжками</vt:lpstr>
      <vt:lpstr> Закрепление элементов игры «Резиночка»  </vt:lpstr>
      <vt:lpstr> Освоение прыжков самостоятельно  в режимные моменты </vt:lpstr>
      <vt:lpstr>Игра «Прыжки в резиночку» используется в различных досугах</vt:lpstr>
      <vt:lpstr>Разминка перед соревнованиями </vt:lpstr>
      <vt:lpstr> Соревнования между  подготовительными группами  </vt:lpstr>
      <vt:lpstr> Соревнования между дошкольными отделениями  комплекса  </vt:lpstr>
      <vt:lpstr> Карточки-схемы с прыжками </vt:lpstr>
      <vt:lpstr>  Выводы  </vt:lpstr>
      <vt:lpstr>Мы всегда открыты для сотрудничества  и обмена опытом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Прыжки в резиночку</dc:title>
  <dc:creator>User</dc:creator>
  <cp:lastModifiedBy>user</cp:lastModifiedBy>
  <cp:revision>17</cp:revision>
  <dcterms:created xsi:type="dcterms:W3CDTF">2016-04-27T15:44:01Z</dcterms:created>
  <dcterms:modified xsi:type="dcterms:W3CDTF">2017-04-01T07:06:53Z</dcterms:modified>
</cp:coreProperties>
</file>