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2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B772-5BE8-413A-BFDF-99B643D46EC6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A6207-7DE9-47F7-82EF-617C7F8F1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B772-5BE8-413A-BFDF-99B643D46EC6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A6207-7DE9-47F7-82EF-617C7F8F1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B772-5BE8-413A-BFDF-99B643D46EC6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A6207-7DE9-47F7-82EF-617C7F8F1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B772-5BE8-413A-BFDF-99B643D46EC6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A6207-7DE9-47F7-82EF-617C7F8F1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B772-5BE8-413A-BFDF-99B643D46EC6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A6207-7DE9-47F7-82EF-617C7F8F1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B772-5BE8-413A-BFDF-99B643D46EC6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A6207-7DE9-47F7-82EF-617C7F8F1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B772-5BE8-413A-BFDF-99B643D46EC6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A6207-7DE9-47F7-82EF-617C7F8F1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B772-5BE8-413A-BFDF-99B643D46EC6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A6207-7DE9-47F7-82EF-617C7F8F1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B772-5BE8-413A-BFDF-99B643D46EC6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A6207-7DE9-47F7-82EF-617C7F8F1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B772-5BE8-413A-BFDF-99B643D46EC6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A6207-7DE9-47F7-82EF-617C7F8F1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B772-5BE8-413A-BFDF-99B643D46EC6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A6207-7DE9-47F7-82EF-617C7F8F1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2B772-5BE8-413A-BFDF-99B643D46EC6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A6207-7DE9-47F7-82EF-617C7F8F136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271462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Глагол как часть речи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повторение изученного в 5 классе)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908720"/>
            <a:ext cx="65502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Судакова Светлана Рудольфовна</a:t>
            </a:r>
          </a:p>
          <a:p>
            <a:r>
              <a:rPr lang="ru-RU" dirty="0"/>
              <a:t>учитель русского языка и литературы</a:t>
            </a:r>
          </a:p>
          <a:p>
            <a:r>
              <a:rPr lang="ru-RU" dirty="0"/>
              <a:t>муниципальное бюджетное общеобразовательное  учреждение</a:t>
            </a:r>
          </a:p>
          <a:p>
            <a:r>
              <a:rPr lang="ru-RU" dirty="0"/>
              <a:t>средняя общеобразовательная школа № 5</a:t>
            </a:r>
          </a:p>
          <a:p>
            <a:r>
              <a:rPr lang="ru-RU" dirty="0"/>
              <a:t>Калининградская область, город Светлый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2656"/>
            <a:ext cx="7873016" cy="40634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39552" y="5661248"/>
            <a:ext cx="80648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70C0"/>
                </a:solidFill>
              </a:rPr>
              <a:t>Всероссийская научно-методическая конференция </a:t>
            </a:r>
          </a:p>
          <a:p>
            <a:pPr algn="ctr"/>
            <a:r>
              <a:rPr lang="ru-RU" sz="1400" dirty="0">
                <a:solidFill>
                  <a:srgbClr val="0070C0"/>
                </a:solidFill>
              </a:rPr>
              <a:t>"Практика применения современных образовательных технологий в процессе реализации ФГОС" январь - февраль 2017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Повторить спряжения глагола стр. 193, выучить § 80, упр. 458. 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Повторение.                        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как авторитетно утверждают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родители и начальники, родилась раньше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 Правы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или нет, но знаю только,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не помню ни одного дня в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моей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жизни, когда бы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не принадлежал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ей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и не чувствовал над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собой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её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власти.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не покидает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день и ночь;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тоже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не выказываю поползновения удрать от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неё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- связь, стало быть, крепкая, прочная… За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её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привязанность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пожертвовал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ей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всем: карьерой, славой, комфортом…По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её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милости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хожу раздет, живу в дешёвом номере, питаюсь ерундой, пишу бледными чернилами.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Всё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всё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пожирает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ненасытная!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ненавижу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её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презираю… Давно пора развестись с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ней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но не развёлся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до сих пор потому, что московские адвокаты берут за развод четыре тысячи… Детей у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нас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пока нет… Хотите знать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её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имя? Извольте…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поэтично и напоминает Лилию, Лелю, Нелли…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Её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зовут – лень.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Повторить сведения о глаголе, полученные в 5 классе</a:t>
            </a:r>
          </a:p>
          <a:p>
            <a:pPr algn="ctr">
              <a:buNone/>
              <a:defRPr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pPr>
              <a:defRPr/>
            </a:pP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Уметь определять время и вид глагола</a:t>
            </a:r>
          </a:p>
          <a:p>
            <a:pPr>
              <a:defRPr/>
            </a:pP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Повторить правописание НЕ с глаголом и</a:t>
            </a:r>
          </a:p>
          <a:p>
            <a:pPr marL="742950" indent="-742950">
              <a:defRPr/>
            </a:pP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-ТСЯ –  -ТЬСЯ</a:t>
            </a:r>
          </a:p>
          <a:p>
            <a:pPr>
              <a:buNone/>
              <a:defRPr/>
            </a:pPr>
            <a:endParaRPr lang="ru-RU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50106"/>
          </a:xfrm>
        </p:spPr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Поэтическая пятиминутка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Ночевала тучка золотая</a:t>
            </a:r>
            <a:br>
              <a:rPr lang="ru-RU" sz="4000" dirty="0" smtClean="0"/>
            </a:br>
            <a:r>
              <a:rPr lang="ru-RU" sz="4000" dirty="0" smtClean="0"/>
              <a:t>На груди утёса-великана;</a:t>
            </a:r>
            <a:br>
              <a:rPr lang="ru-RU" sz="4000" dirty="0" smtClean="0"/>
            </a:br>
            <a:r>
              <a:rPr lang="ru-RU" sz="4000" dirty="0" smtClean="0"/>
              <a:t>Утром в путь она умчалась рано,</a:t>
            </a:r>
            <a:br>
              <a:rPr lang="ru-RU" sz="4000" dirty="0" smtClean="0"/>
            </a:br>
            <a:r>
              <a:rPr lang="ru-RU" sz="4000" dirty="0" smtClean="0"/>
              <a:t>По лазури весело играя;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Но остался влажный след в морщине</a:t>
            </a:r>
            <a:br>
              <a:rPr lang="ru-RU" sz="4000" dirty="0" smtClean="0"/>
            </a:br>
            <a:r>
              <a:rPr lang="ru-RU" sz="4000" dirty="0" smtClean="0"/>
              <a:t>Старого утеса. Одиноко</a:t>
            </a:r>
            <a:br>
              <a:rPr lang="ru-RU" sz="4000" dirty="0" smtClean="0"/>
            </a:br>
            <a:r>
              <a:rPr lang="ru-RU" sz="4000" dirty="0" smtClean="0"/>
              <a:t>Он стоит, задумался глубоко,</a:t>
            </a:r>
            <a:br>
              <a:rPr lang="ru-RU" sz="4000" dirty="0" smtClean="0"/>
            </a:br>
            <a:r>
              <a:rPr lang="ru-RU" sz="4000" dirty="0" smtClean="0"/>
              <a:t>И тихонько плачет он в пустыне.</a:t>
            </a:r>
            <a:endParaRPr lang="ru-RU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90440"/>
            <a:ext cx="9144000" cy="6067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Исполнение романса «Ночевала тучка золотая» Матюхиным Александром Борисовичем на стихи М.Ю.Лермонтова. Автор он же.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Задания к тексту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Какое настроение остается от записанных строчек?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Какие средства художественного выражения использовались автором?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Найдите в данном тексте глаголы. Как вы определили, что это глаголы?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каком времени стоят глаголы?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Какие виды глагола вы знаете?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Как определить вид глагола?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Сверьте ваши выводы с параграфом </a:t>
            </a:r>
            <a:r>
              <a:rPr lang="ru-RU" sz="3600" b="1" dirty="0" smtClean="0">
                <a:solidFill>
                  <a:srgbClr val="2F20EC"/>
                </a:solidFill>
                <a:latin typeface="Times New Roman" pitchFamily="18" charset="0"/>
                <a:cs typeface="Times New Roman" pitchFamily="18" charset="0"/>
              </a:rPr>
              <a:t>§ 80 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учебника.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Почему?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ru-RU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Разгора</a:t>
            </a:r>
            <a:r>
              <a:rPr lang="ru-RU" sz="4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4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разгорае</a:t>
            </a:r>
            <a:r>
              <a:rPr lang="ru-RU" sz="4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4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Font typeface="Arial" charset="0"/>
              <a:buNone/>
              <a:defRPr/>
            </a:pP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стерпи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т..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слюби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40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тилае</a:t>
            </a:r>
            <a:r>
              <a:rPr lang="ru-RU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т..</a:t>
            </a:r>
            <a:r>
              <a:rPr lang="ru-RU" sz="4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4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тила</a:t>
            </a:r>
            <a:r>
              <a:rPr lang="ru-RU" sz="4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4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Font typeface="Arial" charset="0"/>
              <a:buNone/>
              <a:defRPr/>
            </a:pPr>
            <a:r>
              <a:rPr lang="ru-RU" sz="4000" b="1" dirty="0" smtClean="0">
                <a:solidFill>
                  <a:srgbClr val="2F20EC"/>
                </a:solidFill>
                <a:latin typeface="Times New Roman" pitchFamily="18" charset="0"/>
                <a:cs typeface="Times New Roman" pitchFamily="18" charset="0"/>
              </a:rPr>
              <a:t>встрети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т..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b="1" dirty="0" smtClean="0">
                <a:solidFill>
                  <a:srgbClr val="2F20EC"/>
                </a:solidFill>
                <a:latin typeface="Times New Roman" pitchFamily="18" charset="0"/>
                <a:cs typeface="Times New Roman" pitchFamily="18" charset="0"/>
              </a:rPr>
              <a:t>встречае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т..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Font typeface="Arial" charset="0"/>
              <a:buNone/>
              <a:defRPr/>
            </a:pP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В какой форме глагола пишется ТЬСЯ?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Слитно или раздельно?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(Не) был, (не)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навидеть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 хотел, (не) бросит, (не) увидишь, (не)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домогать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(не) жила, (не) здоровится, (не)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доумевал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Какое правило применяли?</a:t>
            </a: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Правильный ответ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4800" b="1" u="sng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4800" b="1" u="sng" dirty="0" smtClean="0">
                <a:latin typeface="Times New Roman" pitchFamily="18" charset="0"/>
                <a:cs typeface="Times New Roman" pitchFamily="18" charset="0"/>
              </a:rPr>
              <a:t>В                    </a:t>
            </a:r>
            <a:r>
              <a:rPr lang="en-US" sz="4800" b="1" u="sng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4800" b="1" u="sng" dirty="0" smtClean="0">
                <a:latin typeface="Times New Roman" pitchFamily="18" charset="0"/>
                <a:cs typeface="Times New Roman" pitchFamily="18" charset="0"/>
              </a:rPr>
              <a:t> В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800" b="1" dirty="0" smtClean="0">
                <a:solidFill>
                  <a:srgbClr val="2F20E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                  1 </a:t>
            </a:r>
            <a:r>
              <a:rPr lang="ru-RU" sz="4800" b="1" smtClean="0">
                <a:solidFill>
                  <a:srgbClr val="2F20EC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4800" b="1" dirty="0" smtClean="0">
              <a:solidFill>
                <a:srgbClr val="2F20E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800" b="1" dirty="0" smtClean="0">
                <a:solidFill>
                  <a:srgbClr val="2F20E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Г                    2 </a:t>
            </a:r>
            <a:r>
              <a:rPr lang="ru-RU" sz="4800" b="1" dirty="0" smtClean="0">
                <a:solidFill>
                  <a:srgbClr val="2F20EC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800" b="1" dirty="0" smtClean="0">
                <a:solidFill>
                  <a:srgbClr val="2F20E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Г                    3 </a:t>
            </a:r>
            <a:r>
              <a:rPr lang="ru-RU" sz="4800" b="1" dirty="0" smtClean="0">
                <a:solidFill>
                  <a:srgbClr val="2F20EC"/>
                </a:solidFill>
                <a:latin typeface="Times New Roman" pitchFamily="18" charset="0"/>
                <a:cs typeface="Times New Roman" pitchFamily="18" charset="0"/>
              </a:rPr>
              <a:t>Г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800" b="1" dirty="0" smtClean="0">
                <a:solidFill>
                  <a:srgbClr val="2F20EC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                   4 </a:t>
            </a:r>
            <a:r>
              <a:rPr lang="ru-RU" sz="4800" b="1" dirty="0" smtClean="0">
                <a:solidFill>
                  <a:srgbClr val="2F20EC"/>
                </a:solidFill>
                <a:latin typeface="Times New Roman" pitchFamily="18" charset="0"/>
                <a:cs typeface="Times New Roman" pitchFamily="18" charset="0"/>
              </a:rPr>
              <a:t>Г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800" b="1" dirty="0" smtClean="0">
                <a:solidFill>
                  <a:srgbClr val="2F20EC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                    5</a:t>
            </a:r>
            <a:r>
              <a:rPr lang="ru-RU" sz="4800" b="1" dirty="0" smtClean="0">
                <a:solidFill>
                  <a:srgbClr val="2F20EC"/>
                </a:solidFill>
                <a:latin typeface="Times New Roman" pitchFamily="18" charset="0"/>
                <a:cs typeface="Times New Roman" pitchFamily="18" charset="0"/>
              </a:rPr>
              <a:t> Б</a:t>
            </a:r>
            <a:endParaRPr lang="ru-RU" sz="4800" dirty="0" smtClean="0">
              <a:solidFill>
                <a:srgbClr val="2F20E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d6dfef05d141861849f5528c3f637d71d74c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293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  Глагол как часть речи  (повторение изученного в 5 классе)</vt:lpstr>
      <vt:lpstr>Презентация PowerPoint</vt:lpstr>
      <vt:lpstr>Цель </vt:lpstr>
      <vt:lpstr>Поэтическая пятиминутка</vt:lpstr>
      <vt:lpstr>Презентация PowerPoint</vt:lpstr>
      <vt:lpstr>Задания к тексту</vt:lpstr>
      <vt:lpstr>Почему?</vt:lpstr>
      <vt:lpstr>Слитно или раздельно?</vt:lpstr>
      <vt:lpstr>Правильный ответ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 как часть речи (повторение изученного в 5 классе)</dc:title>
  <dc:creator>Светлана</dc:creator>
  <cp:lastModifiedBy>User</cp:lastModifiedBy>
  <cp:revision>3</cp:revision>
  <dcterms:created xsi:type="dcterms:W3CDTF">2017-01-27T10:08:23Z</dcterms:created>
  <dcterms:modified xsi:type="dcterms:W3CDTF">2017-01-31T18:03:32Z</dcterms:modified>
</cp:coreProperties>
</file>