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8" d="100"/>
          <a:sy n="98" d="100"/>
        </p:scale>
        <p:origin x="-126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93B5-69E9-4303-8B43-A0005927DBC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E57F-4549-4E51-A7AF-0576950BD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50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93B5-69E9-4303-8B43-A0005927DBC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E57F-4549-4E51-A7AF-0576950BD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9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93B5-69E9-4303-8B43-A0005927DBC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E57F-4549-4E51-A7AF-0576950BD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50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93B5-69E9-4303-8B43-A0005927DBC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E57F-4549-4E51-A7AF-0576950BD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168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93B5-69E9-4303-8B43-A0005927DBC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E57F-4549-4E51-A7AF-0576950BD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6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93B5-69E9-4303-8B43-A0005927DBC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E57F-4549-4E51-A7AF-0576950BD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9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93B5-69E9-4303-8B43-A0005927DBC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E57F-4549-4E51-A7AF-0576950BD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6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93B5-69E9-4303-8B43-A0005927DBC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E57F-4549-4E51-A7AF-0576950BD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2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93B5-69E9-4303-8B43-A0005927DBC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E57F-4549-4E51-A7AF-0576950BD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93B5-69E9-4303-8B43-A0005927DBC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E57F-4549-4E51-A7AF-0576950BD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0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93B5-69E9-4303-8B43-A0005927DBC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E57F-4549-4E51-A7AF-0576950BD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4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A93B5-69E9-4303-8B43-A0005927DBC3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6E57F-4549-4E51-A7AF-0576950BD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19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1523" y="985050"/>
            <a:ext cx="6718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Никулина Людмила Николаевна</a:t>
            </a:r>
          </a:p>
          <a:p>
            <a:r>
              <a:rPr lang="ru-RU" dirty="0"/>
              <a:t>Муниципальное автономное общеобразовательное учреждение «Многопрофильный лицей No1» города Магнитогорска </a:t>
            </a:r>
          </a:p>
          <a:p>
            <a:r>
              <a:rPr lang="ru-RU" dirty="0"/>
              <a:t>Челябинская область, г. Магнитогорск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3350" y="3270412"/>
            <a:ext cx="7237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УРОК</a:t>
            </a:r>
            <a:r>
              <a:rPr lang="en-US" sz="2400" b="1" dirty="0" smtClean="0"/>
              <a:t> </a:t>
            </a:r>
            <a:r>
              <a:rPr lang="ru-RU" sz="2400" b="1" dirty="0" smtClean="0"/>
              <a:t> МАТЕМАТИКИ</a:t>
            </a:r>
            <a:r>
              <a:rPr lang="en-US" sz="2400" b="1" dirty="0" smtClean="0"/>
              <a:t> </a:t>
            </a:r>
            <a:r>
              <a:rPr lang="ru-RU" sz="2400" b="1" dirty="0" smtClean="0"/>
              <a:t>«ПРИМЕНЕНИЕ </a:t>
            </a:r>
            <a:r>
              <a:rPr lang="ru-RU" sz="2400" b="1" dirty="0"/>
              <a:t>НОД»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072" y="288072"/>
            <a:ext cx="7873016" cy="40634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03099" y="5985303"/>
            <a:ext cx="87858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Всероссийская научно-методическая конференция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"Практика применения современных образовательных технологий в процессе реализации ФГОС"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январь - февраль 2017 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65800" y="152400"/>
            <a:ext cx="6248400" cy="4711699"/>
          </a:xfrm>
        </p:spPr>
        <p:txBody>
          <a:bodyPr>
            <a:noAutofit/>
          </a:bodyPr>
          <a:lstStyle/>
          <a:p>
            <a:r>
              <a:rPr lang="ru-RU" sz="6600" dirty="0" smtClean="0"/>
              <a:t>Математика – основа всего точного естествознания</a:t>
            </a:r>
            <a:endParaRPr lang="ru-RU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5940933" cy="66294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932" y="5054600"/>
            <a:ext cx="5603368" cy="1384300"/>
          </a:xfrm>
        </p:spPr>
        <p:txBody>
          <a:bodyPr>
            <a:normAutofit/>
          </a:bodyPr>
          <a:lstStyle/>
          <a:p>
            <a:pPr algn="r"/>
            <a:r>
              <a:rPr lang="ru-RU" sz="5400" dirty="0" smtClean="0"/>
              <a:t>Д. Гильберт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460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569703" cy="3619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9703" y="0"/>
            <a:ext cx="4255341" cy="2644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917" y="3354197"/>
            <a:ext cx="5115041" cy="35038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92500" cy="50069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0402" y="177800"/>
            <a:ext cx="5202698" cy="6578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600" dirty="0"/>
              <a:t>На птицеферме вырастили птиц, занесенных в Красную книгу: 36 журавлей – красавок, 48 луговых тиркушек, 72 степных пустельг. Во сколько зоопарков можно отправить этих птиц так, чтобы в каждый попало одинаковое количество птиц каждого вида?</a:t>
            </a:r>
          </a:p>
          <a:p>
            <a:endParaRPr lang="ru-RU" sz="3600" dirty="0"/>
          </a:p>
        </p:txBody>
      </p:sp>
      <p:sp>
        <p:nvSpPr>
          <p:cNvPr id="8" name="Двойная волна 7"/>
          <p:cNvSpPr/>
          <p:nvPr/>
        </p:nvSpPr>
        <p:spPr>
          <a:xfrm>
            <a:off x="6540500" y="3155950"/>
            <a:ext cx="5562600" cy="2527300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Биология</a:t>
            </a:r>
            <a:endParaRPr lang="ru-RU" sz="8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0" y="12700"/>
                <a:ext cx="6825044" cy="34544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sz="4400" dirty="0" smtClean="0"/>
                  <a:t>Решение:    36 </a:t>
                </a:r>
                <a:r>
                  <a:rPr lang="ru-RU" sz="44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44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4400" dirty="0"/>
                  <a:t> ;   48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ru-RU" sz="4400" i="1">
                        <a:latin typeface="Cambria Math" panose="02040503050406030204" pitchFamily="18" charset="0"/>
                      </a:rPr>
                      <m:t>∙3 ;    72= </m:t>
                    </m:r>
                    <m:sSup>
                      <m:sSupPr>
                        <m:ctrlPr>
                          <a:rPr lang="ru-RU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44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4400" dirty="0"/>
              </a:p>
              <a:p>
                <a:r>
                  <a:rPr lang="ru-RU" sz="4400" dirty="0"/>
                  <a:t>НОД (36; 48; 72) </a:t>
                </a:r>
                <a:r>
                  <a:rPr lang="ru-RU" sz="44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4400" i="1">
                        <a:latin typeface="Cambria Math" panose="02040503050406030204" pitchFamily="18" charset="0"/>
                      </a:rPr>
                      <m:t>∙3 </m:t>
                    </m:r>
                  </m:oMath>
                </a14:m>
                <a:r>
                  <a:rPr lang="ru-RU" sz="4400" dirty="0" smtClean="0"/>
                  <a:t>= </a:t>
                </a:r>
                <a:r>
                  <a:rPr lang="ru-RU" sz="4400" dirty="0"/>
                  <a:t>12</a:t>
                </a:r>
              </a:p>
              <a:p>
                <a:r>
                  <a:rPr lang="ru-RU" sz="4400" dirty="0"/>
                  <a:t>Ответ: в 12 зоопарков. </a:t>
                </a: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700"/>
                <a:ext cx="6825044" cy="3454400"/>
              </a:xfrm>
              <a:prstGeom prst="roundRect">
                <a:avLst/>
              </a:prstGeom>
              <a:blipFill rotWithShape="0">
                <a:blip r:embed="rId5"/>
                <a:stretch>
                  <a:fillRect l="-1160" t="-4225" b="-10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203200" y="2006600"/>
            <a:ext cx="5727700" cy="1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03200" y="2644775"/>
            <a:ext cx="9547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84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3112"/>
            <a:ext cx="6345994" cy="4191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38600" cy="56927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7300" y="0"/>
            <a:ext cx="5854700" cy="685800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sz="4000" dirty="0"/>
              <a:t>Туристы проехали за 1 день 56 км, а за второй - 72км, причем их скорость была одинаковой и выражалась целым числом км/ч, и каждый день они были в пути целое число часов. Найдите скорость, с которой ехали туристы, если она была наибольшей из удовлетворяющих условию задачи.</a:t>
            </a:r>
          </a:p>
          <a:p>
            <a:endParaRPr lang="ru-RU" dirty="0"/>
          </a:p>
        </p:txBody>
      </p:sp>
      <p:sp>
        <p:nvSpPr>
          <p:cNvPr id="4" name="Двойная волна 3"/>
          <p:cNvSpPr/>
          <p:nvPr/>
        </p:nvSpPr>
        <p:spPr>
          <a:xfrm>
            <a:off x="572672" y="15874"/>
            <a:ext cx="5191956" cy="2806700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Физика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22813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0" y="2176700"/>
            <a:ext cx="6731000" cy="44971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53100" cy="5667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1350" y="0"/>
            <a:ext cx="5200650" cy="6858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lvl="0" indent="0">
              <a:buNone/>
            </a:pPr>
            <a:r>
              <a:rPr lang="ru-RU" sz="4000" dirty="0" smtClean="0"/>
              <a:t>Каковы </a:t>
            </a:r>
            <a:r>
              <a:rPr lang="ru-RU" sz="4000" dirty="0"/>
              <a:t>должны быть наибольшие размеры квадратной плитки, чтобы оклеить камин размером 195 см на 156 см с наименьшим количеством швов и без разреза плитки? Сколько штук такой плитки нужно</a:t>
            </a:r>
            <a:r>
              <a:rPr lang="ru-RU" sz="4000" dirty="0" smtClean="0"/>
              <a:t>?</a:t>
            </a:r>
            <a:endParaRPr lang="ru-RU" sz="4000" dirty="0"/>
          </a:p>
        </p:txBody>
      </p:sp>
      <p:sp>
        <p:nvSpPr>
          <p:cNvPr id="6" name="Двойная волна 5"/>
          <p:cNvSpPr/>
          <p:nvPr/>
        </p:nvSpPr>
        <p:spPr>
          <a:xfrm>
            <a:off x="838200" y="0"/>
            <a:ext cx="4895850" cy="275113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Технология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4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500"/>
            <a:ext cx="6858000" cy="457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093" y="306759"/>
            <a:ext cx="4508500" cy="56165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0" y="0"/>
            <a:ext cx="533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Выпускники школы в День знаний приготовили подарки первоклассникам. Для этого подготовили 72 карандаша, 48 ластиков и 96 тетрадей, чтобы первоклассникам досталось поровну. Сколько учеников в первом классе?</a:t>
            </a:r>
            <a:endParaRPr lang="ru-RU" sz="4000" dirty="0"/>
          </a:p>
        </p:txBody>
      </p:sp>
      <p:sp>
        <p:nvSpPr>
          <p:cNvPr id="6" name="Двойная волна 5"/>
          <p:cNvSpPr/>
          <p:nvPr/>
        </p:nvSpPr>
        <p:spPr>
          <a:xfrm>
            <a:off x="527050" y="0"/>
            <a:ext cx="5130800" cy="36195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Задача практического содержания</a:t>
            </a:r>
            <a:endParaRPr lang="ru-RU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8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438" y="365124"/>
            <a:ext cx="5743062" cy="2492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438" y="3467100"/>
            <a:ext cx="6593962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0950" y="365124"/>
            <a:ext cx="5861050" cy="2886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http://www.orastie.info.ro/images/menu/concur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776" y="3362325"/>
            <a:ext cx="5206323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3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3cb6db566a79f63c3fc2dc06f272241dd726c63"/>
</p:tagLst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283</Words>
  <Application>Microsoft Office PowerPoint</Application>
  <PresentationFormat>Произвольный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Математика – основа всего точного естествознания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Люда</dc:creator>
  <cp:lastModifiedBy>User</cp:lastModifiedBy>
  <cp:revision>13</cp:revision>
  <dcterms:created xsi:type="dcterms:W3CDTF">2016-03-13T18:46:16Z</dcterms:created>
  <dcterms:modified xsi:type="dcterms:W3CDTF">2017-02-01T15:23:03Z</dcterms:modified>
</cp:coreProperties>
</file>