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8" r:id="rId8"/>
    <p:sldId id="267" r:id="rId9"/>
    <p:sldId id="266" r:id="rId10"/>
    <p:sldId id="271" r:id="rId11"/>
    <p:sldId id="269" r:id="rId12"/>
    <p:sldId id="270" r:id="rId13"/>
    <p:sldId id="265" r:id="rId14"/>
  </p:sldIdLst>
  <p:sldSz cx="12192000" cy="6858000"/>
  <p:notesSz cx="6858000" cy="9144000"/>
  <p:custDataLst>
    <p:tags r:id="rId15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98" d="100"/>
          <a:sy n="98" d="100"/>
        </p:scale>
        <p:origin x="-126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1010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899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987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257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3186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557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9452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965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245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3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9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566F2-A61D-463F-80CF-97D0E79DA393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7B51F-9C34-4F6F-BC05-0AD68CA2F7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307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" y="254000"/>
            <a:ext cx="11950700" cy="3255963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 людей, усвоивших великие принципы математики, одним органом чувств больше, чем у простых смертных.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381500"/>
            <a:ext cx="9144000" cy="1625600"/>
          </a:xfrm>
        </p:spPr>
        <p:txBody>
          <a:bodyPr>
            <a:normAutofit/>
          </a:bodyPr>
          <a:lstStyle/>
          <a:p>
            <a:pPr algn="r"/>
            <a:r>
              <a:rPr lang="ru-RU" sz="6000" dirty="0" smtClean="0"/>
              <a:t>Чарльз Дарвин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31127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31523" y="985050"/>
            <a:ext cx="67185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Никулина Людмила Николаевна</a:t>
            </a:r>
          </a:p>
          <a:p>
            <a:r>
              <a:rPr lang="ru-RU" dirty="0"/>
              <a:t>Муниципальное автономное общеобразовательное учреждение «Многопрофильный лицей No1» города Магнитогорска </a:t>
            </a:r>
          </a:p>
          <a:p>
            <a:r>
              <a:rPr lang="ru-RU" dirty="0"/>
              <a:t>Челябинская область, г. Магнитогорск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63350" y="3270412"/>
            <a:ext cx="72373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/>
              <a:t>УРОК</a:t>
            </a:r>
            <a:r>
              <a:rPr lang="en-US" sz="2400" b="1" dirty="0" smtClean="0"/>
              <a:t> </a:t>
            </a:r>
            <a:r>
              <a:rPr lang="ru-RU" sz="2400" b="1" dirty="0" smtClean="0"/>
              <a:t> МАТЕМАТИКИ</a:t>
            </a:r>
            <a:r>
              <a:rPr lang="en-US" sz="2400" b="1" dirty="0" smtClean="0"/>
              <a:t> </a:t>
            </a:r>
            <a:r>
              <a:rPr lang="ru-RU" sz="2400" b="1" dirty="0" smtClean="0"/>
              <a:t>«ПРИМЕНЕНИЕ </a:t>
            </a:r>
            <a:r>
              <a:rPr lang="ru-RU" sz="2400" b="1" dirty="0"/>
              <a:t>НОД»</a:t>
            </a:r>
            <a:endParaRPr lang="ru-RU" sz="24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072" y="288072"/>
            <a:ext cx="7873016" cy="406349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03099" y="5985303"/>
            <a:ext cx="878580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Всероссийская научно-методическая конференция 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"Практика применения современных образовательных технологий в процессе реализации ФГОС" 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0213" algn="ctr"/>
                <a:tab pos="5940425" algn="r"/>
              </a:tabLs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январь - февраль 2017 г.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30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Верно ли высказывание</a:t>
            </a:r>
            <a:br>
              <a:rPr lang="ru-RU" dirty="0"/>
            </a:br>
            <a:r>
              <a:rPr lang="ru-RU" dirty="0"/>
              <a:t> (ответьте « да» или «нет »):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/>
              <a:t>9</a:t>
            </a:r>
            <a:r>
              <a:rPr lang="ru-RU" sz="6000" dirty="0" smtClean="0"/>
              <a:t>). Любое составное число можно разложить на простые множители.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6641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Верно ли высказывание</a:t>
            </a:r>
            <a:br>
              <a:rPr lang="ru-RU" dirty="0"/>
            </a:br>
            <a:r>
              <a:rPr lang="ru-RU" dirty="0"/>
              <a:t> (ответьте « да» или «нет »):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10).Если число делится на 3, то оно делится и на 9.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58910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282699"/>
          </a:xfrm>
        </p:spPr>
        <p:txBody>
          <a:bodyPr/>
          <a:lstStyle/>
          <a:p>
            <a:pPr algn="ctr"/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2700"/>
            <a:ext cx="10515600" cy="5384800"/>
          </a:xfrm>
        </p:spPr>
        <p:txBody>
          <a:bodyPr>
            <a:noAutofit/>
          </a:bodyPr>
          <a:lstStyle/>
          <a:p>
            <a:r>
              <a:rPr lang="ru-RU" sz="6600" dirty="0" smtClean="0"/>
              <a:t>1). Да                            6). Нет</a:t>
            </a:r>
          </a:p>
          <a:p>
            <a:r>
              <a:rPr lang="ru-RU" sz="6600" dirty="0" smtClean="0"/>
              <a:t>2). Да                            </a:t>
            </a:r>
            <a:r>
              <a:rPr lang="ru-RU" sz="6600" dirty="0"/>
              <a:t>7</a:t>
            </a:r>
            <a:r>
              <a:rPr lang="ru-RU" sz="6600" dirty="0" smtClean="0"/>
              <a:t>). Да</a:t>
            </a:r>
          </a:p>
          <a:p>
            <a:r>
              <a:rPr lang="ru-RU" sz="6600" dirty="0" smtClean="0"/>
              <a:t>3) Нет                           8). Да</a:t>
            </a:r>
          </a:p>
          <a:p>
            <a:r>
              <a:rPr lang="ru-RU" sz="6600" dirty="0" smtClean="0"/>
              <a:t>4). Да                            </a:t>
            </a:r>
            <a:r>
              <a:rPr lang="ru-RU" sz="6600" dirty="0"/>
              <a:t>9</a:t>
            </a:r>
            <a:r>
              <a:rPr lang="ru-RU" sz="6600" dirty="0" smtClean="0"/>
              <a:t>). Да</a:t>
            </a:r>
          </a:p>
          <a:p>
            <a:r>
              <a:rPr lang="ru-RU" sz="6600" dirty="0" smtClean="0"/>
              <a:t>5). Нет                          10). нет</a:t>
            </a:r>
          </a:p>
        </p:txBody>
      </p:sp>
    </p:spTree>
    <p:extLst>
      <p:ext uri="{BB962C8B-B14F-4D97-AF65-F5344CB8AC3E}">
        <p14:creationId xmlns:p14="http://schemas.microsoft.com/office/powerpoint/2010/main" val="30901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Верно ли высказывание</a:t>
            </a:r>
            <a:br>
              <a:rPr lang="ru-RU" dirty="0" smtClean="0"/>
            </a:br>
            <a:r>
              <a:rPr lang="ru-RU" dirty="0" smtClean="0"/>
              <a:t> (ответьте « да» или «нет »):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1). Числа называются взаимно простыми, если НОД этих чисел равен 1.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05319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/>
              <a:t>Верно ли </a:t>
            </a:r>
            <a:r>
              <a:rPr lang="ru-RU" sz="4800" dirty="0" smtClean="0"/>
              <a:t>высказывание</a:t>
            </a:r>
            <a:br>
              <a:rPr lang="ru-RU" sz="4800" dirty="0" smtClean="0"/>
            </a:br>
            <a:r>
              <a:rPr lang="ru-RU" sz="4800" dirty="0" smtClean="0"/>
              <a:t> </a:t>
            </a:r>
            <a:r>
              <a:rPr lang="ru-RU" sz="4800" dirty="0"/>
              <a:t>(ответьте </a:t>
            </a:r>
            <a:r>
              <a:rPr lang="ru-RU" sz="4800" dirty="0" smtClean="0"/>
              <a:t>« да» </a:t>
            </a:r>
            <a:r>
              <a:rPr lang="ru-RU" sz="4800" dirty="0"/>
              <a:t>или </a:t>
            </a:r>
            <a:r>
              <a:rPr lang="ru-RU" sz="4800" dirty="0" smtClean="0"/>
              <a:t>«нет »):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2). Два последовательных натуральных числа – всегда взаимно простые.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66351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Верно ли высказывание</a:t>
            </a:r>
            <a:br>
              <a:rPr lang="ru-RU" dirty="0" smtClean="0"/>
            </a:br>
            <a:r>
              <a:rPr lang="ru-RU" dirty="0" smtClean="0"/>
              <a:t> (ответьте « да» или «нет »):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6000" dirty="0"/>
              <a:t>3</a:t>
            </a:r>
            <a:r>
              <a:rPr lang="ru-RU" sz="6000" dirty="0" smtClean="0"/>
              <a:t>).        18 —  делитель 3.</a:t>
            </a:r>
            <a:endParaRPr lang="ru-RU" sz="6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663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Верно ли высказывание</a:t>
            </a:r>
            <a:br>
              <a:rPr lang="ru-RU" dirty="0" smtClean="0"/>
            </a:br>
            <a:r>
              <a:rPr lang="ru-RU" dirty="0" smtClean="0"/>
              <a:t> (ответьте « да» или «нет »):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4).            НОД (8; 16)= 8.</a:t>
            </a:r>
            <a:endParaRPr lang="ru-RU" sz="6000" dirty="0"/>
          </a:p>
          <a:p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90872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Верно ли высказывание</a:t>
            </a:r>
            <a:br>
              <a:rPr lang="ru-RU" dirty="0" smtClean="0"/>
            </a:br>
            <a:r>
              <a:rPr lang="ru-RU" dirty="0" smtClean="0"/>
              <a:t> (ответьте « да» или «нет »):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5). </a:t>
            </a:r>
            <a:r>
              <a:rPr lang="ru-RU" sz="6000" dirty="0"/>
              <a:t>Числа </a:t>
            </a:r>
            <a:r>
              <a:rPr lang="ru-RU" sz="6000" dirty="0" smtClean="0"/>
              <a:t>17 и 51  — взаимно </a:t>
            </a:r>
            <a:r>
              <a:rPr lang="ru-RU" sz="6000" dirty="0"/>
              <a:t>простые.</a:t>
            </a:r>
          </a:p>
          <a:p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73444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Верно ли высказывание</a:t>
            </a:r>
            <a:br>
              <a:rPr lang="ru-RU" dirty="0"/>
            </a:br>
            <a:r>
              <a:rPr lang="ru-RU" dirty="0"/>
              <a:t> (ответьте « да» или «нет »):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6). НОД (8;12)=6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9910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Верно ли высказывание</a:t>
            </a:r>
            <a:br>
              <a:rPr lang="ru-RU" dirty="0"/>
            </a:br>
            <a:r>
              <a:rPr lang="ru-RU" dirty="0"/>
              <a:t> (ответьте « да» или «нет »):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7). НОД (13; 39)=13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7551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Верно ли высказывание</a:t>
            </a:r>
            <a:br>
              <a:rPr lang="ru-RU" dirty="0"/>
            </a:br>
            <a:r>
              <a:rPr lang="ru-RU" dirty="0"/>
              <a:t> (ответьте « да» или «нет »):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 smtClean="0"/>
              <a:t>8). Наибольшим общим делителем называют наибольшее натуральное число, на которое данные числа делятся без остатка. </a:t>
            </a: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03076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d22982f41982cdebccb375521669a167d7ef6b9"/>
</p:tagLst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</TotalTime>
  <Words>240</Words>
  <Application>Microsoft Office PowerPoint</Application>
  <PresentationFormat>Произвольный</PresentationFormat>
  <Paragraphs>35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Office Theme</vt:lpstr>
      <vt:lpstr>У людей, усвоивших великие принципы математики, одним органом чувств больше, чем у простых смертных. </vt:lpstr>
      <vt:lpstr>Верно ли высказывание  (ответьте « да» или «нет »):</vt:lpstr>
      <vt:lpstr>Верно ли высказывание  (ответьте « да» или «нет »):</vt:lpstr>
      <vt:lpstr>Верно ли высказывание  (ответьте « да» или «нет »):</vt:lpstr>
      <vt:lpstr>Верно ли высказывание  (ответьте « да» или «нет »):</vt:lpstr>
      <vt:lpstr>Верно ли высказывание  (ответьте « да» или «нет »):</vt:lpstr>
      <vt:lpstr>Верно ли высказывание  (ответьте « да» или «нет »):</vt:lpstr>
      <vt:lpstr>Верно ли высказывание  (ответьте « да» или «нет »):</vt:lpstr>
      <vt:lpstr>Верно ли высказывание  (ответьте « да» или «нет »):</vt:lpstr>
      <vt:lpstr>Презентация PowerPoint</vt:lpstr>
      <vt:lpstr>Верно ли высказывание  (ответьте « да» или «нет »):</vt:lpstr>
      <vt:lpstr>Верно ли высказывание  (ответьте « да» или «нет »):</vt:lpstr>
      <vt:lpstr>Ответы: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Ответь на вопросы</dc:title>
  <dc:creator>Люда</dc:creator>
  <cp:lastModifiedBy>User</cp:lastModifiedBy>
  <cp:revision>13</cp:revision>
  <dcterms:created xsi:type="dcterms:W3CDTF">2016-03-12T17:22:29Z</dcterms:created>
  <dcterms:modified xsi:type="dcterms:W3CDTF">2017-02-01T15:18:17Z</dcterms:modified>
</cp:coreProperties>
</file>