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65" r:id="rId4"/>
    <p:sldId id="269" r:id="rId5"/>
    <p:sldId id="257" r:id="rId6"/>
    <p:sldId id="258" r:id="rId7"/>
    <p:sldId id="268" r:id="rId8"/>
    <p:sldId id="260" r:id="rId9"/>
    <p:sldId id="261" r:id="rId10"/>
    <p:sldId id="264" r:id="rId11"/>
    <p:sldId id="263" r:id="rId12"/>
    <p:sldId id="26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B1331D7-660D-479D-A1CD-72F0E393D00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656440-3F06-4D2D-BD57-4B9602456B2A}" type="datetimeFigureOut">
              <a:rPr lang="ru-RU" smtClean="0"/>
              <a:t>16.05.2017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924944"/>
            <a:ext cx="5665440" cy="2520280"/>
          </a:xfrm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ru-RU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Назарова Инна Анатольевна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центр развития ребёнка – детский сад № 5 «Березка» 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ru-RU" sz="8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8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Краснознаменск  Московской области</a:t>
            </a:r>
          </a:p>
          <a:p>
            <a:pPr marL="11430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086475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24744"/>
            <a:ext cx="6624736" cy="156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cap="all" dirty="0">
                <a:latin typeface="Times New Roman"/>
                <a:ea typeface="Times New Roman"/>
                <a:cs typeface="Times New Roman"/>
              </a:rPr>
              <a:t>КОНСУЛЬТАЦИЯ для педагогов </a:t>
            </a:r>
            <a:r>
              <a:rPr lang="ru-RU" sz="2200" b="1" cap="all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cap="all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b="1" cap="all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b="1" cap="all" dirty="0">
                <a:latin typeface="Times New Roman"/>
                <a:ea typeface="Times New Roman"/>
                <a:cs typeface="Times New Roman"/>
              </a:rPr>
              <a:t>Методы и приемы разучивания стихотворений с дошкольниками»</a:t>
            </a: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06" y="6055135"/>
            <a:ext cx="61150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5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Методика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заучивания стихов и пересказа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денотативному плану» Сычевой Г.Е.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Денотативный план</a:t>
            </a:r>
            <a:r>
              <a:rPr lang="ru-RU" sz="2800" b="1" dirty="0">
                <a:latin typeface="Times New Roman"/>
                <a:ea typeface="Times New Roman"/>
              </a:rPr>
              <a:t> - это картинный план, не графический, не </a:t>
            </a:r>
            <a:r>
              <a:rPr lang="ru-RU" sz="2800" b="1" dirty="0" err="1">
                <a:latin typeface="Times New Roman"/>
                <a:ea typeface="Times New Roman"/>
              </a:rPr>
              <a:t>мнемотаблицы</a:t>
            </a:r>
            <a:r>
              <a:rPr lang="ru-RU" sz="2800" b="1" dirty="0">
                <a:latin typeface="Times New Roman"/>
                <a:ea typeface="Times New Roman"/>
              </a:rPr>
              <a:t>.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marL="114300" indent="0">
              <a:buNone/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marL="114300" indent="0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Детанат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- это предмет, который можно изобразить. Стул, дерево, солнце это </a:t>
            </a:r>
            <a:r>
              <a:rPr lang="ru-RU" sz="2800" b="1" dirty="0" smtClean="0">
                <a:latin typeface="Times New Roman"/>
                <a:ea typeface="Times New Roman"/>
              </a:rPr>
              <a:t>– </a:t>
            </a:r>
            <a:r>
              <a:rPr lang="ru-RU" sz="2800" b="1" dirty="0" err="1" smtClean="0">
                <a:latin typeface="Times New Roman"/>
                <a:ea typeface="Times New Roman"/>
              </a:rPr>
              <a:t>детанат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</a:p>
          <a:p>
            <a:pPr marL="114300" indent="0"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Радость</a:t>
            </a:r>
            <a:r>
              <a:rPr lang="ru-RU" sz="2800" b="1" dirty="0">
                <a:latin typeface="Times New Roman"/>
                <a:ea typeface="Times New Roman"/>
              </a:rPr>
              <a:t>, апрель - это не </a:t>
            </a:r>
            <a:r>
              <a:rPr lang="ru-RU" sz="2800" b="1" dirty="0" err="1">
                <a:latin typeface="Times New Roman"/>
                <a:ea typeface="Times New Roman"/>
              </a:rPr>
              <a:t>детанат</a:t>
            </a:r>
            <a:r>
              <a:rPr lang="ru-RU" sz="2800" b="1" dirty="0">
                <a:latin typeface="Times New Roman"/>
                <a:ea typeface="Times New Roman"/>
              </a:rPr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6249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0893"/>
            <a:ext cx="7620000" cy="157504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Заучивание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стихотворения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с использованием картинок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Улетают, улетели...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(Е. Благинина)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 r="15855"/>
          <a:stretch/>
        </p:blipFill>
        <p:spPr bwMode="auto">
          <a:xfrm>
            <a:off x="323529" y="2119357"/>
            <a:ext cx="3077698" cy="19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r="3387"/>
          <a:stretch/>
        </p:blipFill>
        <p:spPr bwMode="auto">
          <a:xfrm>
            <a:off x="319061" y="4762635"/>
            <a:ext cx="3069152" cy="199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Скоро белые метели</a:t>
            </a:r>
            <a:endParaRPr lang="ru-RU" sz="16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Снег подымут от земли.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Улетают, улетели,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улетели журавли.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784" b="2789"/>
          <a:stretch/>
        </p:blipFill>
        <p:spPr bwMode="auto">
          <a:xfrm>
            <a:off x="4049444" y="1902578"/>
            <a:ext cx="2850555" cy="22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8642" y="1444134"/>
            <a:ext cx="32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Не слыхать кукушки в роще,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1" name="Picture 7" descr="843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2193" r="353" b="22869"/>
          <a:stretch/>
        </p:blipFill>
        <p:spPr bwMode="auto">
          <a:xfrm>
            <a:off x="4067944" y="4293096"/>
            <a:ext cx="1896999" cy="24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0051" y="4725144"/>
            <a:ext cx="274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И скворечник </a:t>
            </a:r>
            <a:r>
              <a:rPr lang="ru-RU" b="1" dirty="0" smtClean="0">
                <a:latin typeface="Times New Roman"/>
                <a:ea typeface="Times New Roman"/>
              </a:rPr>
              <a:t>опустел…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02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19256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обучения: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рассматривание таблицы и разбор того, что на ней изображено;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заучивание стихотворения с опорой на символы (образы)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 группе  используется   цветовое  обозначение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 детям  схематичной  форме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используются геометрические фигуры, знаки, символы.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go1.imgsmail.ru/imgpreview?key=1baa4d9fafa3e77e&amp;mb=imgdb_preview_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989263" cy="25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39shkola.ru/sites/default/files/1296798275_ves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9814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65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А.М. Методика развития речи детей. М., «Просвещение», 1974.</a:t>
            </a:r>
          </a:p>
          <a:p>
            <a:pPr marL="11430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Методика развития речи детей дошкольного возраста. </a:t>
            </a:r>
          </a:p>
          <a:p>
            <a:pPr marL="11430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/Л.П. Федоренко, Г.А. Фомичева и другие. М., Просвещение, 1984.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543800" cy="27363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характеризовал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припоминание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«труд, и труд иногда не легкий, к которому должно приучать дитя понемногу…»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spc="-1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Заучивание стихотворений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4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681664" cy="5636096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заучивании с детьми стихов перед воспитателем стоят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две задачи</a:t>
            </a:r>
            <a:r>
              <a:rPr lang="ru-RU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      Добиваться хорошего запоминания стихов, т.е. развивать способность к длительному удерживанию стихотворения в памяти.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     Учить детей читать стихи выразительно.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823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имеют свои особенности запоминания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основных типа: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7620000" cy="480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которые легко запоминают информацию на слух;</a:t>
            </a:r>
          </a:p>
          <a:p>
            <a:pPr marL="11430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те, которым нужно увидеть то, что запоминается;</a:t>
            </a:r>
          </a:p>
          <a:p>
            <a:pPr marL="11430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те, которым необходимо пощупать, подержать объекты информации;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спользуют различные жесты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4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по заучиванию художественных текстов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возрастной группе воспитатель заучивает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одно-два произведения в месяц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1430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и средние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одна-две строфы;</a:t>
            </a:r>
          </a:p>
          <a:p>
            <a:pPr marL="11430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таршие и подготовительные групп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– в соответствии с индивидуальными возможностями каждого ребенка (одно – два четверостишия).</a:t>
            </a:r>
          </a:p>
          <a:p>
            <a:pPr marL="114300" lvl="0" indent="0" algn="ctr">
              <a:buClr>
                <a:srgbClr val="A9A57C"/>
              </a:buClr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заучивается все сразу.</a:t>
            </a:r>
            <a:endParaRPr lang="ru-RU" b="1" u="sng" dirty="0">
              <a:solidFill>
                <a:srgbClr val="C00000"/>
              </a:solidFill>
            </a:endParaRPr>
          </a:p>
          <a:p>
            <a:pPr marL="11430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 текста, ребенку необходим повтор художественного текста 8-10 раз,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на одной образовательной ситуации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2-3 раза – припоминание.</a:t>
            </a:r>
          </a:p>
        </p:txBody>
      </p:sp>
    </p:spTree>
    <p:extLst>
      <p:ext uri="{BB962C8B-B14F-4D97-AF65-F5344CB8AC3E}">
        <p14:creationId xmlns:p14="http://schemas.microsoft.com/office/powerpoint/2010/main" val="57942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заучиванию стихотворения: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ступительная реплика (беседа) воспитателя;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тение (</a:t>
            </a:r>
            <a:r>
              <a:rPr lang="ru-RU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наизусть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воспитателем всего текста;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еседа по содержанию (словарная работа, вопросы на понимание текста);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овторение всего текста ребенком с хорошей памятью;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овторение всего текста ребенком со слабой памятью.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целиком посвящена заучиванию одного произведения!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6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Приёмы, помогающие лучше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стихотворение: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начинает – ребенок заканчивает строфу;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выполнение игровых действий с предметами во время чтения;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договаривание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детьми слов, которые рифмуются;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стихов-диалогов по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ролям (в лицах), включая игру «Угадай, кто читает?»; 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раматизация;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чтение стихов по частям;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вопросы – ответы цитатами (педагог: «Уж небо осенью дышало?», ребенок – «Уж небо осенью дышало»);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опорой на наглядный материал (схематичное или графическое изображение, предметные картинки, иллюстрации);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становка ребенку на запоминание «включить в голове магнитофон, который будет записывать текст стихотворения», а потом  его необходимо воспроизвести;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ссоциативный прием - закрывание глаз и представление образов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9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251520" y="476672"/>
            <a:ext cx="8229600" cy="58326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 algn="ctr">
              <a:buClr>
                <a:srgbClr val="A04DA3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 (приём)заучивания стихов с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помощью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картинок-подсказок: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 рассматривается   большая картинка, ребенок рассказывает, что на ней нарисовано.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желании он может ее раскрасить.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обращаете внимание ребенка на картинки-подсказки.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объясняются непонятные слова.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предлагается ребенку выполнить задание.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еще раз и попросите его, глядя на картинки-подсказки, повторить прочитанное.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справился с этим заданием без особых трудностей, попросите его рассказать стишок  без картинок-подсказок.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3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sz="28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картинка </a:t>
            </a:r>
            <a:r>
              <a:rPr lang="ru-RU" sz="2800" b="1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подсказки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Изображение 009.jpg"/>
          <p:cNvPicPr>
            <a:picLocks noChangeAspect="1" noChangeArrowheads="1"/>
          </p:cNvPicPr>
          <p:nvPr/>
        </p:nvPicPr>
        <p:blipFill rotWithShape="1">
          <a:blip r:embed="rId2" cstate="print"/>
          <a:srcRect b="3707"/>
          <a:stretch/>
        </p:blipFill>
        <p:spPr bwMode="auto">
          <a:xfrm>
            <a:off x="1472149" y="836712"/>
            <a:ext cx="5908163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99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825</TotalTime>
  <Words>608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Презентация PowerPoint</vt:lpstr>
      <vt:lpstr>К.Д. Ушинский характеризовал припоминание  как «труд, и труд иногда не легкий, к которому должно приучать дитя понемногу…»</vt:lpstr>
      <vt:lpstr>Презентация PowerPoint</vt:lpstr>
      <vt:lpstr>Дети имеют свои особенности запоминания.  Выделяют три основных типа:</vt:lpstr>
      <vt:lpstr>Организация образовательной деятельности по заучиванию художественных текстов</vt:lpstr>
      <vt:lpstr>План работы по заучиванию стихотворения:</vt:lpstr>
      <vt:lpstr>Приёмы, помогающие лучше  запоминать стихотворение:</vt:lpstr>
      <vt:lpstr>Презентация PowerPoint</vt:lpstr>
      <vt:lpstr>Большая картинка и картинки подсказки</vt:lpstr>
      <vt:lpstr>« Методика заучивания стихов и пересказа  по денотативному плану» Сычевой Г.Е.  </vt:lpstr>
      <vt:lpstr>Заучивание  стихотворения  (с использованием картинок)  Улетают, улетели...                  (Е. Благинина)                                                                               </vt:lpstr>
      <vt:lpstr>Использование мнемотаблиц</vt:lpstr>
      <vt:lpstr>Используемая литература: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К.Д. Ушинский характеризовал припоминание как «труд, и труд иногда не легкий, к которому должно приучать дитя понемногу…»</dc:title>
  <dc:creator>Metodist</dc:creator>
  <cp:lastModifiedBy>Венера Узбековна</cp:lastModifiedBy>
  <cp:revision>47</cp:revision>
  <dcterms:created xsi:type="dcterms:W3CDTF">2017-02-03T08:10:02Z</dcterms:created>
  <dcterms:modified xsi:type="dcterms:W3CDTF">2017-05-16T17:13:40Z</dcterms:modified>
</cp:coreProperties>
</file>