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78" r:id="rId3"/>
    <p:sldId id="256" r:id="rId4"/>
    <p:sldId id="267" r:id="rId5"/>
    <p:sldId id="266" r:id="rId6"/>
    <p:sldId id="263" r:id="rId7"/>
    <p:sldId id="262" r:id="rId8"/>
    <p:sldId id="261" r:id="rId9"/>
    <p:sldId id="260" r:id="rId10"/>
    <p:sldId id="264" r:id="rId11"/>
    <p:sldId id="258" r:id="rId12"/>
    <p:sldId id="259" r:id="rId13"/>
    <p:sldId id="257" r:id="rId14"/>
    <p:sldId id="290" r:id="rId15"/>
    <p:sldId id="273" r:id="rId16"/>
    <p:sldId id="293" r:id="rId17"/>
    <p:sldId id="269" r:id="rId18"/>
    <p:sldId id="288" r:id="rId19"/>
    <p:sldId id="274" r:id="rId20"/>
    <p:sldId id="277" r:id="rId21"/>
    <p:sldId id="275" r:id="rId22"/>
    <p:sldId id="279" r:id="rId23"/>
    <p:sldId id="280" r:id="rId24"/>
    <p:sldId id="281" r:id="rId25"/>
    <p:sldId id="270" r:id="rId26"/>
    <p:sldId id="292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0000CC"/>
    <a:srgbClr val="3333CC"/>
    <a:srgbClr val="0000FF"/>
    <a:srgbClr val="FF66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00000000-0000-0000-0000-000000000000}" ax:persistence="persistStorage" r:id="rId1"/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54750-76BC-4E0F-9726-A845053A93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61615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96225-B79A-4EA3-8F97-8884E8BB55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3676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ADC77-5A5F-45DE-B883-0A0DB9CDBA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17507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5CB32-EEE0-4858-B584-ABA5AFBF75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76552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7CF17-B9CD-43E0-A298-1417D21442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3478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2CBE1-567A-4E91-B672-FCE1329EBD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9022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CD57E-B934-431F-80B9-E61DCBD106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59348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9BCFC-13A4-42A6-9061-B936AE759F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26135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2EF0F-3A70-450D-B89C-0D03D3BD5B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33910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EC80C-876C-4A32-9EFE-26AFDE708B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26146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4FA97-A38E-44D2-AEB0-FEDB0298B6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13098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E5B19AA-F0CE-445B-A7E5-738C3D38E9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76672"/>
            <a:ext cx="6086475" cy="304800"/>
          </a:xfrm>
          <a:prstGeom prst="rect">
            <a:avLst/>
          </a:prstGeom>
        </p:spPr>
      </p:pic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6093296"/>
            <a:ext cx="6115050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03848" y="2924944"/>
            <a:ext cx="547260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spcAft>
                <a:spcPts val="0"/>
              </a:spcAft>
            </a:pPr>
            <a:r>
              <a:rPr lang="ru-RU" b="1" kern="1600" dirty="0" smtClean="0">
                <a:effectLst/>
                <a:latin typeface="Times New Roman"/>
                <a:ea typeface="Times New Roman"/>
                <a:cs typeface="Times New Roman"/>
              </a:rPr>
              <a:t>Ильина Светлана Павловна</a:t>
            </a:r>
            <a:endParaRPr lang="ru-RU" b="1" kern="1600" dirty="0" smtClean="0">
              <a:effectLst/>
              <a:latin typeface="Cambria"/>
              <a:ea typeface="Times New Roman"/>
              <a:cs typeface="Times New Roman"/>
            </a:endParaRPr>
          </a:p>
          <a:p>
            <a:pPr>
              <a:spcBef>
                <a:spcPts val="1000"/>
              </a:spcBef>
              <a:spcAft>
                <a:spcPts val="0"/>
              </a:spcAft>
            </a:pPr>
            <a:r>
              <a:rPr lang="ru-RU" b="1" dirty="0" smtClean="0">
                <a:effectLst/>
                <a:latin typeface="Times New Roman"/>
                <a:ea typeface="Times New Roman"/>
              </a:rPr>
              <a:t>учитель биологии </a:t>
            </a:r>
          </a:p>
          <a:p>
            <a:pPr>
              <a:spcBef>
                <a:spcPts val="1000"/>
              </a:spcBef>
              <a:spcAft>
                <a:spcPts val="0"/>
              </a:spcAft>
            </a:pPr>
            <a:r>
              <a:rPr lang="ru-RU" b="1" dirty="0" smtClean="0">
                <a:effectLst/>
                <a:latin typeface="Times New Roman"/>
                <a:ea typeface="Times New Roman"/>
              </a:rPr>
              <a:t>Муниципальное бюджетное общеобразовательное учреждение «Средняя общеобразовательная школа № 68 г. Челябинска имени Родионова Е.Н.»</a:t>
            </a:r>
          </a:p>
          <a:p>
            <a:pPr algn="just">
              <a:spcBef>
                <a:spcPts val="1000"/>
              </a:spcBef>
              <a:spcAft>
                <a:spcPts val="0"/>
              </a:spcAft>
            </a:pPr>
            <a:r>
              <a:rPr lang="ru-RU" b="1" dirty="0" smtClean="0">
                <a:effectLst/>
                <a:latin typeface="Times New Roman"/>
                <a:ea typeface="Times New Roman"/>
              </a:rPr>
              <a:t>г. Челябинск</a:t>
            </a:r>
            <a:endParaRPr lang="ru-RU" b="1" dirty="0">
              <a:effectLst/>
              <a:latin typeface="Times New Roman"/>
              <a:ea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268760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2400" b="1" kern="1600" dirty="0" smtClean="0">
                <a:solidFill>
                  <a:srgbClr val="0066CC"/>
                </a:solidFill>
                <a:effectLst/>
                <a:latin typeface="Times New Roman"/>
                <a:ea typeface="Times New Roman"/>
                <a:cs typeface="Times New Roman"/>
              </a:rPr>
              <a:t>УРОК БИОЛОГИИ В 8 КЛАССЕ</a:t>
            </a:r>
            <a:endParaRPr lang="ru-RU" sz="2400" b="1" kern="1600" dirty="0" smtClean="0">
              <a:solidFill>
                <a:srgbClr val="0066CC"/>
              </a:solidFill>
              <a:effectLst/>
              <a:latin typeface="Cambria"/>
              <a:ea typeface="Times New Roman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1114425" algn="l"/>
              </a:tabLst>
            </a:pPr>
            <a:r>
              <a:rPr lang="ru-RU" sz="2400" b="1" dirty="0" smtClean="0">
                <a:solidFill>
                  <a:srgbClr val="0066CC"/>
                </a:solidFill>
                <a:effectLst/>
                <a:latin typeface="Times New Roman"/>
                <a:ea typeface="Times New Roman"/>
              </a:rPr>
              <a:t>«БОЛЕЗНИ ОРГАНОВ ПИЩЕВАРЕНИЯ»</a:t>
            </a:r>
            <a:endParaRPr lang="ru-RU" sz="2400" dirty="0">
              <a:solidFill>
                <a:srgbClr val="0066CC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469491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916305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44025" cy="694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20225" cy="696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26627" name="Group 39"/>
          <p:cNvGrpSpPr>
            <a:grpSpLocks/>
          </p:cNvGrpSpPr>
          <p:nvPr/>
        </p:nvGrpSpPr>
        <p:grpSpPr bwMode="auto">
          <a:xfrm>
            <a:off x="684213" y="3141663"/>
            <a:ext cx="355600" cy="381000"/>
            <a:chOff x="2078" y="1680"/>
            <a:chExt cx="1615" cy="1615"/>
          </a:xfrm>
        </p:grpSpPr>
        <p:sp>
          <p:nvSpPr>
            <p:cNvPr id="26646" name="Oval 4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47" name="Oval 4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8714" name="Oval 42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49" name="Oval 4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8716" name="Oval 44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51" name="Oval 4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26628" name="Group 46"/>
          <p:cNvGrpSpPr>
            <a:grpSpLocks/>
          </p:cNvGrpSpPr>
          <p:nvPr/>
        </p:nvGrpSpPr>
        <p:grpSpPr bwMode="auto">
          <a:xfrm>
            <a:off x="684213" y="1916113"/>
            <a:ext cx="355600" cy="381000"/>
            <a:chOff x="2078" y="1680"/>
            <a:chExt cx="1615" cy="1615"/>
          </a:xfrm>
        </p:grpSpPr>
        <p:sp>
          <p:nvSpPr>
            <p:cNvPr id="26640" name="Oval 4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41" name="Oval 4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8721" name="Oval 49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43" name="Oval 5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8723" name="Oval 51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45" name="Oval 5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26629" name="Group 53"/>
          <p:cNvGrpSpPr>
            <a:grpSpLocks/>
          </p:cNvGrpSpPr>
          <p:nvPr/>
        </p:nvGrpSpPr>
        <p:grpSpPr bwMode="auto">
          <a:xfrm>
            <a:off x="684213" y="4292600"/>
            <a:ext cx="355600" cy="381000"/>
            <a:chOff x="2078" y="1680"/>
            <a:chExt cx="1615" cy="1615"/>
          </a:xfrm>
        </p:grpSpPr>
        <p:sp>
          <p:nvSpPr>
            <p:cNvPr id="2663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3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8728" name="Oval 56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8730" name="Oval 58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6630" name="WordArt 60"/>
          <p:cNvSpPr>
            <a:spLocks noChangeArrowheads="1" noChangeShapeType="1" noTextEdit="1"/>
          </p:cNvSpPr>
          <p:nvPr/>
        </p:nvSpPr>
        <p:spPr bwMode="auto">
          <a:xfrm>
            <a:off x="971550" y="620713"/>
            <a:ext cx="77247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Заболевания органов пищеварения</a:t>
            </a:r>
          </a:p>
        </p:txBody>
      </p:sp>
      <p:sp>
        <p:nvSpPr>
          <p:cNvPr id="28735" name="Rectangle 63"/>
          <p:cNvSpPr>
            <a:spLocks noChangeArrowheads="1"/>
          </p:cNvSpPr>
          <p:nvPr/>
        </p:nvSpPr>
        <p:spPr bwMode="auto">
          <a:xfrm>
            <a:off x="1258888" y="1844675"/>
            <a:ext cx="74326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3200" b="1">
                <a:solidFill>
                  <a:schemeClr val="tx2"/>
                </a:solidFill>
              </a:rPr>
              <a:t>Желудочно-кишечные заболевания</a:t>
            </a:r>
            <a:endParaRPr lang="en-US" altLang="ru-RU" sz="3200" b="1">
              <a:solidFill>
                <a:schemeClr val="tx2"/>
              </a:solidFill>
            </a:endParaRPr>
          </a:p>
        </p:txBody>
      </p:sp>
      <p:sp>
        <p:nvSpPr>
          <p:cNvPr id="28736" name="Rectangle 64"/>
          <p:cNvSpPr>
            <a:spLocks noChangeArrowheads="1"/>
          </p:cNvSpPr>
          <p:nvPr/>
        </p:nvSpPr>
        <p:spPr bwMode="auto">
          <a:xfrm>
            <a:off x="1258888" y="2947988"/>
            <a:ext cx="79708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3200" b="1">
                <a:solidFill>
                  <a:schemeClr val="tx2"/>
                </a:solidFill>
              </a:rPr>
              <a:t>Глистные заболевания (гельминтозы)</a:t>
            </a:r>
            <a:endParaRPr lang="en-US" altLang="ru-RU" sz="3200" b="1">
              <a:solidFill>
                <a:schemeClr val="tx2"/>
              </a:solidFill>
            </a:endParaRPr>
          </a:p>
        </p:txBody>
      </p:sp>
      <p:sp>
        <p:nvSpPr>
          <p:cNvPr id="28737" name="Rectangle 65"/>
          <p:cNvSpPr>
            <a:spLocks noChangeArrowheads="1"/>
          </p:cNvSpPr>
          <p:nvPr/>
        </p:nvSpPr>
        <p:spPr bwMode="auto">
          <a:xfrm>
            <a:off x="1258888" y="4149725"/>
            <a:ext cx="46132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 b="1">
                <a:solidFill>
                  <a:schemeClr val="tx2"/>
                </a:solidFill>
              </a:rPr>
              <a:t>Пищевые отравления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8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8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35" grpId="0"/>
      <p:bldP spid="28736" grpId="0"/>
      <p:bldP spid="287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798" name="Group 246"/>
          <p:cNvGraphicFramePr>
            <a:graphicFrameLocks noGrp="1"/>
          </p:cNvGraphicFramePr>
          <p:nvPr/>
        </p:nvGraphicFramePr>
        <p:xfrm>
          <a:off x="179388" y="1125538"/>
          <a:ext cx="8713787" cy="4589462"/>
        </p:xfrm>
        <a:graphic>
          <a:graphicData uri="http://schemas.openxmlformats.org/drawingml/2006/table">
            <a:tbl>
              <a:tblPr/>
              <a:tblGrid>
                <a:gridCol w="1296987"/>
                <a:gridCol w="1582738"/>
                <a:gridCol w="1728787"/>
                <a:gridCol w="1368425"/>
                <a:gridCol w="2736850"/>
              </a:tblGrid>
              <a:tr h="12890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Причины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Наиболее опасные болезни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Признаки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Перенос-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чики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Профилактика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04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798" name="Group 246"/>
          <p:cNvGraphicFramePr>
            <a:graphicFrameLocks noGrp="1"/>
          </p:cNvGraphicFramePr>
          <p:nvPr/>
        </p:nvGraphicFramePr>
        <p:xfrm>
          <a:off x="179388" y="1125538"/>
          <a:ext cx="8713787" cy="5732462"/>
        </p:xfrm>
        <a:graphic>
          <a:graphicData uri="http://schemas.openxmlformats.org/drawingml/2006/table">
            <a:tbl>
              <a:tblPr/>
              <a:tblGrid>
                <a:gridCol w="1296987"/>
                <a:gridCol w="1582738"/>
                <a:gridCol w="1655763"/>
                <a:gridCol w="1441449"/>
                <a:gridCol w="2736850"/>
              </a:tblGrid>
              <a:tr h="1289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Причины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Наиболее опасные болезни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Признаки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Перенос-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чики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Профилактика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34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694" name="WordArt 198"/>
          <p:cNvSpPr>
            <a:spLocks noChangeArrowheads="1" noChangeShapeType="1" noTextEdit="1"/>
          </p:cNvSpPr>
          <p:nvPr/>
        </p:nvSpPr>
        <p:spPr bwMode="auto">
          <a:xfrm>
            <a:off x="2268538" y="476250"/>
            <a:ext cx="4392612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Желудочно-кишечные заболевания</a:t>
            </a:r>
          </a:p>
        </p:txBody>
      </p:sp>
      <p:sp>
        <p:nvSpPr>
          <p:cNvPr id="23799" name="Rectangle 247"/>
          <p:cNvSpPr>
            <a:spLocks noChangeArrowheads="1"/>
          </p:cNvSpPr>
          <p:nvPr/>
        </p:nvSpPr>
        <p:spPr bwMode="auto">
          <a:xfrm>
            <a:off x="179388" y="2349500"/>
            <a:ext cx="1277937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/>
              <a:t>Немытые         руки</a:t>
            </a:r>
          </a:p>
          <a:p>
            <a:pPr eaLnBrk="1" hangingPunct="1"/>
            <a:endParaRPr lang="ru-RU" altLang="ru-RU" b="1"/>
          </a:p>
          <a:p>
            <a:pPr eaLnBrk="1" hangingPunct="1"/>
            <a:r>
              <a:rPr lang="ru-RU" altLang="ru-RU" b="1"/>
              <a:t>Грязные овощи и фрукты</a:t>
            </a:r>
          </a:p>
          <a:p>
            <a:pPr eaLnBrk="1" hangingPunct="1"/>
            <a:endParaRPr lang="ru-RU" altLang="ru-RU" b="1"/>
          </a:p>
          <a:p>
            <a:pPr eaLnBrk="1" hangingPunct="1"/>
            <a:r>
              <a:rPr lang="ru-RU" altLang="ru-RU" b="1"/>
              <a:t>Сырая вода</a:t>
            </a:r>
          </a:p>
          <a:p>
            <a:pPr eaLnBrk="1" hangingPunct="1"/>
            <a:endParaRPr lang="ru-RU" altLang="ru-RU" b="1"/>
          </a:p>
          <a:p>
            <a:pPr eaLnBrk="1" hangingPunct="1"/>
            <a:r>
              <a:rPr lang="ru-RU" altLang="ru-RU" b="1"/>
              <a:t>Грязная посуда</a:t>
            </a:r>
          </a:p>
        </p:txBody>
      </p:sp>
      <p:sp>
        <p:nvSpPr>
          <p:cNvPr id="23800" name="Text Box 248"/>
          <p:cNvSpPr txBox="1">
            <a:spLocks noChangeArrowheads="1"/>
          </p:cNvSpPr>
          <p:nvPr/>
        </p:nvSpPr>
        <p:spPr bwMode="auto">
          <a:xfrm>
            <a:off x="1476375" y="2420938"/>
            <a:ext cx="17272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/>
              <a:t>Холера </a:t>
            </a:r>
          </a:p>
          <a:p>
            <a:pPr eaLnBrk="1" hangingPunct="1"/>
            <a:endParaRPr lang="ru-RU" altLang="ru-RU" b="1"/>
          </a:p>
          <a:p>
            <a:pPr eaLnBrk="1" hangingPunct="1"/>
            <a:endParaRPr lang="ru-RU" altLang="ru-RU" b="1"/>
          </a:p>
          <a:p>
            <a:pPr eaLnBrk="1" hangingPunct="1"/>
            <a:r>
              <a:rPr lang="ru-RU" altLang="ru-RU" b="1"/>
              <a:t>Брюшной тиф</a:t>
            </a:r>
          </a:p>
          <a:p>
            <a:pPr eaLnBrk="1" hangingPunct="1"/>
            <a:endParaRPr lang="ru-RU" altLang="ru-RU" b="1"/>
          </a:p>
          <a:p>
            <a:pPr eaLnBrk="1" hangingPunct="1"/>
            <a:endParaRPr lang="ru-RU" altLang="ru-RU" b="1"/>
          </a:p>
          <a:p>
            <a:pPr eaLnBrk="1" hangingPunct="1"/>
            <a:r>
              <a:rPr lang="ru-RU" altLang="ru-RU" b="1"/>
              <a:t>Дизентерия</a:t>
            </a:r>
          </a:p>
        </p:txBody>
      </p:sp>
      <p:sp>
        <p:nvSpPr>
          <p:cNvPr id="23801" name="Text Box 249"/>
          <p:cNvSpPr txBox="1">
            <a:spLocks noChangeArrowheads="1"/>
          </p:cNvSpPr>
          <p:nvPr/>
        </p:nvSpPr>
        <p:spPr bwMode="auto">
          <a:xfrm>
            <a:off x="3059113" y="2420938"/>
            <a:ext cx="1728787" cy="256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/>
              <a:t>Повышение температуры</a:t>
            </a:r>
          </a:p>
          <a:p>
            <a:pPr eaLnBrk="1" hangingPunct="1"/>
            <a:endParaRPr lang="ru-RU" altLang="ru-RU" b="1"/>
          </a:p>
          <a:p>
            <a:pPr eaLnBrk="1" hangingPunct="1"/>
            <a:r>
              <a:rPr lang="ru-RU" altLang="ru-RU" b="1"/>
              <a:t>Понос </a:t>
            </a:r>
          </a:p>
          <a:p>
            <a:pPr eaLnBrk="1" hangingPunct="1"/>
            <a:endParaRPr lang="ru-RU" altLang="ru-RU" b="1"/>
          </a:p>
          <a:p>
            <a:pPr eaLnBrk="1" hangingPunct="1"/>
            <a:endParaRPr lang="ru-RU" altLang="ru-RU" b="1"/>
          </a:p>
          <a:p>
            <a:pPr eaLnBrk="1" hangingPunct="1"/>
            <a:endParaRPr lang="ru-RU" altLang="ru-RU" b="1"/>
          </a:p>
          <a:p>
            <a:pPr eaLnBrk="1" hangingPunct="1"/>
            <a:r>
              <a:rPr lang="ru-RU" altLang="ru-RU" b="1"/>
              <a:t>Рвота </a:t>
            </a:r>
          </a:p>
          <a:p>
            <a:pPr eaLnBrk="1" hangingPunct="1"/>
            <a:endParaRPr lang="ru-RU" altLang="ru-RU"/>
          </a:p>
        </p:txBody>
      </p:sp>
      <p:sp>
        <p:nvSpPr>
          <p:cNvPr id="23802" name="Text Box 250"/>
          <p:cNvSpPr txBox="1">
            <a:spLocks noChangeArrowheads="1"/>
          </p:cNvSpPr>
          <p:nvPr/>
        </p:nvSpPr>
        <p:spPr bwMode="auto">
          <a:xfrm>
            <a:off x="4787900" y="2420938"/>
            <a:ext cx="1368425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/>
              <a:t>Мухи</a:t>
            </a:r>
          </a:p>
          <a:p>
            <a:pPr eaLnBrk="1" hangingPunct="1"/>
            <a:endParaRPr lang="ru-RU" altLang="ru-RU" b="1"/>
          </a:p>
          <a:p>
            <a:pPr eaLnBrk="1" hangingPunct="1"/>
            <a:endParaRPr lang="ru-RU" altLang="ru-RU" b="1"/>
          </a:p>
          <a:p>
            <a:pPr eaLnBrk="1" hangingPunct="1"/>
            <a:r>
              <a:rPr lang="ru-RU" altLang="ru-RU" b="1"/>
              <a:t>Тараканы</a:t>
            </a:r>
          </a:p>
          <a:p>
            <a:pPr eaLnBrk="1" hangingPunct="1"/>
            <a:endParaRPr lang="ru-RU" altLang="ru-RU" b="1"/>
          </a:p>
          <a:p>
            <a:pPr eaLnBrk="1" hangingPunct="1"/>
            <a:endParaRPr lang="ru-RU" altLang="ru-RU" b="1"/>
          </a:p>
          <a:p>
            <a:pPr eaLnBrk="1" hangingPunct="1"/>
            <a:endParaRPr lang="ru-RU" altLang="ru-RU" b="1"/>
          </a:p>
          <a:p>
            <a:pPr eaLnBrk="1" hangingPunct="1"/>
            <a:r>
              <a:rPr lang="ru-RU" altLang="ru-RU" b="1"/>
              <a:t>Заражён-</a:t>
            </a:r>
          </a:p>
          <a:p>
            <a:pPr eaLnBrk="1" hangingPunct="1"/>
            <a:r>
              <a:rPr lang="ru-RU" altLang="ru-RU" b="1"/>
              <a:t>ный человек</a:t>
            </a:r>
          </a:p>
          <a:p>
            <a:pPr eaLnBrk="1" hangingPunct="1"/>
            <a:endParaRPr lang="ru-RU" altLang="ru-RU"/>
          </a:p>
        </p:txBody>
      </p:sp>
      <p:sp>
        <p:nvSpPr>
          <p:cNvPr id="23803" name="Text Box 251"/>
          <p:cNvSpPr txBox="1">
            <a:spLocks noChangeArrowheads="1"/>
          </p:cNvSpPr>
          <p:nvPr/>
        </p:nvSpPr>
        <p:spPr bwMode="auto">
          <a:xfrm>
            <a:off x="6156325" y="2349500"/>
            <a:ext cx="2987675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ru-RU" altLang="ru-RU" b="1"/>
              <a:t> Мыть руки</a:t>
            </a:r>
          </a:p>
          <a:p>
            <a:pPr eaLnBrk="1" hangingPunct="1"/>
            <a:endParaRPr lang="ru-RU" altLang="ru-RU" sz="1000" b="1"/>
          </a:p>
          <a:p>
            <a:pPr eaLnBrk="1" hangingPunct="1">
              <a:buFontTx/>
              <a:buChar char="•"/>
            </a:pPr>
            <a:r>
              <a:rPr lang="ru-RU" altLang="ru-RU" b="1"/>
              <a:t> Мыть овощи, фрукты</a:t>
            </a:r>
          </a:p>
          <a:p>
            <a:pPr eaLnBrk="1" hangingPunct="1"/>
            <a:endParaRPr lang="ru-RU" altLang="ru-RU" sz="1000" b="1"/>
          </a:p>
          <a:p>
            <a:pPr eaLnBrk="1" hangingPunct="1">
              <a:buFontTx/>
              <a:buChar char="•"/>
            </a:pPr>
            <a:r>
              <a:rPr lang="ru-RU" altLang="ru-RU" b="1"/>
              <a:t> Кипятить воду</a:t>
            </a:r>
          </a:p>
          <a:p>
            <a:pPr eaLnBrk="1" hangingPunct="1"/>
            <a:endParaRPr lang="ru-RU" altLang="ru-RU" sz="1000"/>
          </a:p>
          <a:p>
            <a:pPr eaLnBrk="1" hangingPunct="1">
              <a:buFontTx/>
              <a:buChar char="•"/>
            </a:pPr>
            <a:r>
              <a:rPr lang="ru-RU" altLang="ru-RU" b="1"/>
              <a:t> Не пользоваться водой из открытых источников</a:t>
            </a:r>
          </a:p>
          <a:p>
            <a:pPr eaLnBrk="1" hangingPunct="1"/>
            <a:endParaRPr lang="ru-RU" altLang="ru-RU" sz="1000" b="1"/>
          </a:p>
          <a:p>
            <a:pPr eaLnBrk="1" hangingPunct="1">
              <a:buFontTx/>
              <a:buChar char="•"/>
            </a:pPr>
            <a:r>
              <a:rPr lang="ru-RU" altLang="ru-RU" b="1"/>
              <a:t> Соблюдать гигиену помещения</a:t>
            </a:r>
          </a:p>
          <a:p>
            <a:pPr eaLnBrk="1" hangingPunct="1"/>
            <a:endParaRPr lang="ru-RU" altLang="ru-RU" sz="1000" b="1"/>
          </a:p>
          <a:p>
            <a:pPr eaLnBrk="1" hangingPunct="1">
              <a:buFontTx/>
              <a:buChar char="•"/>
            </a:pPr>
            <a:r>
              <a:rPr lang="ru-RU" altLang="ru-RU" b="1"/>
              <a:t> Держать продукты закрытыми</a:t>
            </a:r>
          </a:p>
          <a:p>
            <a:pPr eaLnBrk="1" hangingPunct="1"/>
            <a:endParaRPr lang="ru-RU" altLang="ru-RU" sz="1000" b="1"/>
          </a:p>
          <a:p>
            <a:pPr eaLnBrk="1" hangingPunct="1">
              <a:buFontTx/>
              <a:buChar char="•"/>
            </a:pPr>
            <a:r>
              <a:rPr lang="ru-RU" altLang="ru-RU" b="1"/>
              <a:t> Бороться с мухами, тараканами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2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2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2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2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3000"/>
                                        <p:tgtEl>
                                          <p:spTgt spid="2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99" grpId="0"/>
      <p:bldP spid="23800" grpId="0"/>
      <p:bldP spid="23801" grpId="0"/>
      <p:bldP spid="23802" grpId="0"/>
      <p:bldP spid="2380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6"/>
          <p:cNvSpPr txBox="1">
            <a:spLocks noChangeArrowheads="1"/>
          </p:cNvSpPr>
          <p:nvPr/>
        </p:nvSpPr>
        <p:spPr bwMode="auto">
          <a:xfrm>
            <a:off x="6156325" y="0"/>
            <a:ext cx="18907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b="1"/>
              <a:t>возбудитель </a:t>
            </a:r>
          </a:p>
          <a:p>
            <a:pPr algn="ctr" eaLnBrk="1" hangingPunct="1"/>
            <a:r>
              <a:rPr lang="ru-RU" altLang="ru-RU" sz="2000" b="1"/>
              <a:t>холеры</a:t>
            </a:r>
          </a:p>
        </p:txBody>
      </p:sp>
      <p:sp>
        <p:nvSpPr>
          <p:cNvPr id="29699" name="Text Box 7"/>
          <p:cNvSpPr txBox="1">
            <a:spLocks noChangeArrowheads="1"/>
          </p:cNvSpPr>
          <p:nvPr/>
        </p:nvSpPr>
        <p:spPr bwMode="auto">
          <a:xfrm>
            <a:off x="1187450" y="0"/>
            <a:ext cx="2209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b="1"/>
              <a:t>возбудитель </a:t>
            </a:r>
          </a:p>
          <a:p>
            <a:pPr algn="ctr" eaLnBrk="1" hangingPunct="1"/>
            <a:r>
              <a:rPr lang="ru-RU" altLang="ru-RU" sz="2000" b="1"/>
              <a:t>брюшного тифа</a:t>
            </a:r>
          </a:p>
        </p:txBody>
      </p:sp>
      <p:sp>
        <p:nvSpPr>
          <p:cNvPr id="29700" name="Text Box 10"/>
          <p:cNvSpPr txBox="1">
            <a:spLocks noChangeArrowheads="1"/>
          </p:cNvSpPr>
          <p:nvPr/>
        </p:nvSpPr>
        <p:spPr bwMode="auto">
          <a:xfrm>
            <a:off x="3779838" y="0"/>
            <a:ext cx="18907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b="1"/>
              <a:t>возбудитель </a:t>
            </a:r>
          </a:p>
          <a:p>
            <a:pPr algn="ctr" eaLnBrk="1" hangingPunct="1"/>
            <a:r>
              <a:rPr lang="ru-RU" altLang="ru-RU" sz="2000" b="1"/>
              <a:t>дизентерии</a:t>
            </a:r>
          </a:p>
        </p:txBody>
      </p:sp>
      <p:sp>
        <p:nvSpPr>
          <p:cNvPr id="29701" name="Text Box 15"/>
          <p:cNvSpPr txBox="1">
            <a:spLocks noChangeArrowheads="1"/>
          </p:cNvSpPr>
          <p:nvPr/>
        </p:nvSpPr>
        <p:spPr bwMode="auto">
          <a:xfrm>
            <a:off x="2987675" y="3068638"/>
            <a:ext cx="3816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b="1"/>
              <a:t>возможные причины</a:t>
            </a:r>
          </a:p>
        </p:txBody>
      </p:sp>
      <p:pic>
        <p:nvPicPr>
          <p:cNvPr id="29702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714375"/>
            <a:ext cx="2119313" cy="217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714375"/>
            <a:ext cx="2085975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714375"/>
            <a:ext cx="2143125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571875"/>
            <a:ext cx="1857375" cy="17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3571875"/>
            <a:ext cx="1927225" cy="18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3571875"/>
            <a:ext cx="1927225" cy="18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Picture 2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3571875"/>
            <a:ext cx="1927225" cy="18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9" name="Picture 2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5480050"/>
            <a:ext cx="142875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0" name="Picture 2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5427663"/>
            <a:ext cx="1482725" cy="143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1" name="Picture 2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5570538"/>
            <a:ext cx="1335088" cy="128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36" name="Group 40"/>
          <p:cNvGraphicFramePr>
            <a:graphicFrameLocks noGrp="1"/>
          </p:cNvGraphicFramePr>
          <p:nvPr/>
        </p:nvGraphicFramePr>
        <p:xfrm>
          <a:off x="250825" y="908050"/>
          <a:ext cx="8713788" cy="5732463"/>
        </p:xfrm>
        <a:graphic>
          <a:graphicData uri="http://schemas.openxmlformats.org/drawingml/2006/table">
            <a:tbl>
              <a:tblPr/>
              <a:tblGrid>
                <a:gridCol w="1439863"/>
                <a:gridCol w="1368425"/>
                <a:gridCol w="1800225"/>
                <a:gridCol w="1728787"/>
                <a:gridCol w="2376488"/>
              </a:tblGrid>
              <a:tr h="1289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Причины,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источник заражения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Основные паразиты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человека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Признаки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Переносчики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Профилактика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3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742" name="WordArt 22"/>
          <p:cNvSpPr>
            <a:spLocks noChangeArrowheads="1" noChangeShapeType="1" noTextEdit="1"/>
          </p:cNvSpPr>
          <p:nvPr/>
        </p:nvSpPr>
        <p:spPr bwMode="auto">
          <a:xfrm>
            <a:off x="2339975" y="260350"/>
            <a:ext cx="4392613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Глистные заболевания</a:t>
            </a:r>
          </a:p>
        </p:txBody>
      </p:sp>
      <p:sp>
        <p:nvSpPr>
          <p:cNvPr id="29719" name="Rectangle 23"/>
          <p:cNvSpPr>
            <a:spLocks noChangeArrowheads="1"/>
          </p:cNvSpPr>
          <p:nvPr/>
        </p:nvSpPr>
        <p:spPr bwMode="auto">
          <a:xfrm>
            <a:off x="250825" y="2205038"/>
            <a:ext cx="1439863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/>
              <a:t>Немытые         руки</a:t>
            </a:r>
          </a:p>
          <a:p>
            <a:pPr eaLnBrk="1" hangingPunct="1"/>
            <a:endParaRPr lang="ru-RU" altLang="ru-RU" b="1"/>
          </a:p>
          <a:p>
            <a:pPr eaLnBrk="1" hangingPunct="1"/>
            <a:r>
              <a:rPr lang="ru-RU" altLang="ru-RU" b="1"/>
              <a:t>Грязные овощи и фрукты</a:t>
            </a:r>
          </a:p>
          <a:p>
            <a:pPr eaLnBrk="1" hangingPunct="1"/>
            <a:endParaRPr lang="ru-RU" altLang="ru-RU" b="1"/>
          </a:p>
          <a:p>
            <a:pPr eaLnBrk="1" hangingPunct="1"/>
            <a:r>
              <a:rPr lang="ru-RU" altLang="ru-RU" b="1"/>
              <a:t>Домашние животные</a:t>
            </a:r>
          </a:p>
          <a:p>
            <a:pPr eaLnBrk="1" hangingPunct="1"/>
            <a:endParaRPr lang="ru-RU" altLang="ru-RU" b="1"/>
          </a:p>
          <a:p>
            <a:pPr eaLnBrk="1" hangingPunct="1"/>
            <a:r>
              <a:rPr lang="ru-RU" altLang="ru-RU" b="1"/>
              <a:t>Плохо проварен</a:t>
            </a:r>
          </a:p>
          <a:p>
            <a:pPr eaLnBrk="1" hangingPunct="1"/>
            <a:r>
              <a:rPr lang="ru-RU" altLang="ru-RU" b="1"/>
              <a:t>ные или плохо про-жаренные мясо,рыба</a:t>
            </a:r>
          </a:p>
        </p:txBody>
      </p:sp>
      <p:sp>
        <p:nvSpPr>
          <p:cNvPr id="29720" name="Text Box 24"/>
          <p:cNvSpPr txBox="1">
            <a:spLocks noChangeArrowheads="1"/>
          </p:cNvSpPr>
          <p:nvPr/>
        </p:nvSpPr>
        <p:spPr bwMode="auto">
          <a:xfrm>
            <a:off x="1619250" y="2205038"/>
            <a:ext cx="1512888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/>
              <a:t> Аскарида </a:t>
            </a:r>
          </a:p>
          <a:p>
            <a:pPr eaLnBrk="1" hangingPunct="1"/>
            <a:endParaRPr lang="ru-RU" altLang="ru-RU" b="1"/>
          </a:p>
          <a:p>
            <a:pPr eaLnBrk="1" hangingPunct="1"/>
            <a:endParaRPr lang="ru-RU" altLang="ru-RU" b="1"/>
          </a:p>
          <a:p>
            <a:pPr eaLnBrk="1" hangingPunct="1"/>
            <a:r>
              <a:rPr lang="ru-RU" altLang="ru-RU" b="1"/>
              <a:t> Острицы </a:t>
            </a:r>
          </a:p>
          <a:p>
            <a:pPr eaLnBrk="1" hangingPunct="1"/>
            <a:endParaRPr lang="ru-RU" altLang="ru-RU" b="1"/>
          </a:p>
          <a:p>
            <a:pPr eaLnBrk="1" hangingPunct="1"/>
            <a:endParaRPr lang="ru-RU" altLang="ru-RU" b="1"/>
          </a:p>
          <a:p>
            <a:pPr eaLnBrk="1" hangingPunct="1"/>
            <a:r>
              <a:rPr lang="ru-RU" altLang="ru-RU" b="1"/>
              <a:t> Цепни</a:t>
            </a:r>
          </a:p>
        </p:txBody>
      </p:sp>
      <p:sp>
        <p:nvSpPr>
          <p:cNvPr id="29721" name="Text Box 25"/>
          <p:cNvSpPr txBox="1">
            <a:spLocks noChangeArrowheads="1"/>
          </p:cNvSpPr>
          <p:nvPr/>
        </p:nvSpPr>
        <p:spPr bwMode="auto">
          <a:xfrm>
            <a:off x="3059113" y="2205038"/>
            <a:ext cx="1873250" cy="366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/>
              <a:t>Тошнота</a:t>
            </a:r>
          </a:p>
          <a:p>
            <a:pPr eaLnBrk="1" hangingPunct="1"/>
            <a:endParaRPr lang="ru-RU" altLang="ru-RU" b="1"/>
          </a:p>
          <a:p>
            <a:pPr eaLnBrk="1" hangingPunct="1"/>
            <a:r>
              <a:rPr lang="ru-RU" altLang="ru-RU" b="1"/>
              <a:t>Рвота</a:t>
            </a:r>
          </a:p>
          <a:p>
            <a:pPr eaLnBrk="1" hangingPunct="1"/>
            <a:endParaRPr lang="ru-RU" altLang="ru-RU" b="1"/>
          </a:p>
          <a:p>
            <a:pPr eaLnBrk="1" hangingPunct="1"/>
            <a:r>
              <a:rPr lang="ru-RU" altLang="ru-RU" b="1"/>
              <a:t>Малокровие </a:t>
            </a:r>
          </a:p>
          <a:p>
            <a:pPr eaLnBrk="1" hangingPunct="1"/>
            <a:endParaRPr lang="ru-RU" altLang="ru-RU" b="1"/>
          </a:p>
          <a:p>
            <a:pPr eaLnBrk="1" hangingPunct="1"/>
            <a:r>
              <a:rPr lang="ru-RU" altLang="ru-RU" b="1"/>
              <a:t>Утомляемость </a:t>
            </a:r>
          </a:p>
          <a:p>
            <a:pPr eaLnBrk="1" hangingPunct="1"/>
            <a:endParaRPr lang="ru-RU" altLang="ru-RU" b="1"/>
          </a:p>
          <a:p>
            <a:pPr eaLnBrk="1" hangingPunct="1"/>
            <a:r>
              <a:rPr lang="ru-RU" altLang="ru-RU" b="1"/>
              <a:t>Рассеянность </a:t>
            </a:r>
          </a:p>
          <a:p>
            <a:pPr eaLnBrk="1" hangingPunct="1"/>
            <a:endParaRPr lang="ru-RU" altLang="ru-RU" b="1"/>
          </a:p>
          <a:p>
            <a:pPr eaLnBrk="1" hangingPunct="1"/>
            <a:r>
              <a:rPr lang="ru-RU" altLang="ru-RU" b="1"/>
              <a:t>Головные </a:t>
            </a:r>
          </a:p>
          <a:p>
            <a:pPr eaLnBrk="1" hangingPunct="1"/>
            <a:r>
              <a:rPr lang="ru-RU" altLang="ru-RU" b="1"/>
              <a:t>боли</a:t>
            </a:r>
          </a:p>
          <a:p>
            <a:pPr eaLnBrk="1" hangingPunct="1"/>
            <a:endParaRPr lang="ru-RU" altLang="ru-RU"/>
          </a:p>
        </p:txBody>
      </p:sp>
      <p:sp>
        <p:nvSpPr>
          <p:cNvPr id="29722" name="Text Box 26"/>
          <p:cNvSpPr txBox="1">
            <a:spLocks noChangeArrowheads="1"/>
          </p:cNvSpPr>
          <p:nvPr/>
        </p:nvSpPr>
        <p:spPr bwMode="auto">
          <a:xfrm>
            <a:off x="4859338" y="2205038"/>
            <a:ext cx="1728787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/>
              <a:t>Мухи</a:t>
            </a:r>
          </a:p>
          <a:p>
            <a:pPr eaLnBrk="1" hangingPunct="1"/>
            <a:endParaRPr lang="ru-RU" altLang="ru-RU" b="1"/>
          </a:p>
          <a:p>
            <a:pPr eaLnBrk="1" hangingPunct="1"/>
            <a:endParaRPr lang="ru-RU" altLang="ru-RU" b="1"/>
          </a:p>
          <a:p>
            <a:pPr eaLnBrk="1" hangingPunct="1"/>
            <a:r>
              <a:rPr lang="ru-RU" altLang="ru-RU" b="1"/>
              <a:t>Животные</a:t>
            </a:r>
          </a:p>
          <a:p>
            <a:pPr eaLnBrk="1" hangingPunct="1"/>
            <a:endParaRPr lang="ru-RU" altLang="ru-RU" b="1"/>
          </a:p>
          <a:p>
            <a:pPr eaLnBrk="1" hangingPunct="1"/>
            <a:endParaRPr lang="ru-RU" altLang="ru-RU" b="1"/>
          </a:p>
          <a:p>
            <a:pPr eaLnBrk="1" hangingPunct="1"/>
            <a:endParaRPr lang="ru-RU" altLang="ru-RU" b="1"/>
          </a:p>
          <a:p>
            <a:pPr eaLnBrk="1" hangingPunct="1"/>
            <a:r>
              <a:rPr lang="ru-RU" altLang="ru-RU" b="1"/>
              <a:t>Заражённый человек</a:t>
            </a:r>
          </a:p>
          <a:p>
            <a:pPr eaLnBrk="1" hangingPunct="1"/>
            <a:endParaRPr lang="ru-RU" altLang="ru-RU"/>
          </a:p>
        </p:txBody>
      </p:sp>
      <p:sp>
        <p:nvSpPr>
          <p:cNvPr id="29723" name="Text Box 27"/>
          <p:cNvSpPr txBox="1">
            <a:spLocks noChangeArrowheads="1"/>
          </p:cNvSpPr>
          <p:nvPr/>
        </p:nvSpPr>
        <p:spPr bwMode="auto">
          <a:xfrm>
            <a:off x="6659563" y="2276475"/>
            <a:ext cx="2233612" cy="231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ru-RU" altLang="ru-RU" b="1"/>
              <a:t> Мыть руки</a:t>
            </a:r>
          </a:p>
          <a:p>
            <a:pPr eaLnBrk="1" hangingPunct="1"/>
            <a:endParaRPr lang="ru-RU" altLang="ru-RU" sz="1000" b="1"/>
          </a:p>
          <a:p>
            <a:pPr eaLnBrk="1" hangingPunct="1">
              <a:buFontTx/>
              <a:buChar char="•"/>
            </a:pPr>
            <a:r>
              <a:rPr lang="ru-RU" altLang="ru-RU" b="1"/>
              <a:t> Мыть овощи, </a:t>
            </a:r>
          </a:p>
          <a:p>
            <a:pPr eaLnBrk="1" hangingPunct="1"/>
            <a:r>
              <a:rPr lang="ru-RU" altLang="ru-RU" b="1"/>
              <a:t>  фрукты</a:t>
            </a:r>
          </a:p>
          <a:p>
            <a:pPr eaLnBrk="1" hangingPunct="1"/>
            <a:endParaRPr lang="ru-RU" altLang="ru-RU" sz="1000" b="1"/>
          </a:p>
          <a:p>
            <a:pPr eaLnBrk="1" hangingPunct="1">
              <a:buFontTx/>
              <a:buChar char="•"/>
            </a:pPr>
            <a:r>
              <a:rPr lang="ru-RU" altLang="ru-RU" b="1"/>
              <a:t> Хорошо </a:t>
            </a:r>
          </a:p>
          <a:p>
            <a:pPr eaLnBrk="1" hangingPunct="1"/>
            <a:r>
              <a:rPr lang="ru-RU" altLang="ru-RU" b="1"/>
              <a:t>  проваривать,  </a:t>
            </a:r>
          </a:p>
          <a:p>
            <a:pPr eaLnBrk="1" hangingPunct="1"/>
            <a:r>
              <a:rPr lang="ru-RU" altLang="ru-RU" b="1"/>
              <a:t>  прожаривать </a:t>
            </a:r>
          </a:p>
          <a:p>
            <a:pPr eaLnBrk="1" hangingPunct="1"/>
            <a:r>
              <a:rPr lang="ru-RU" altLang="ru-RU" b="1"/>
              <a:t>  мясо,  рыбу</a:t>
            </a:r>
            <a:endParaRPr lang="ru-RU" alt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2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29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29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29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3000"/>
                                        <p:tgtEl>
                                          <p:spTgt spid="29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9" grpId="0"/>
      <p:bldP spid="29720" grpId="0"/>
      <p:bldP spid="29721" grpId="0"/>
      <p:bldP spid="29722" grpId="0"/>
      <p:bldP spid="297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214313"/>
            <a:ext cx="6305550" cy="635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1026" r:id="rId2" imgW="0" imgH="0"/>
        </mc:Choice>
        <mc:Fallback>
          <p:control r:id="rId2" imgW="0" imgH="0">
            <p:pic>
              <p:nvPicPr>
                <p:cNvPr id="0" name="Control 4"/>
                <p:cNvPicPr preferRelativeResize="0">
                  <a:picLocks noChangeArrowheads="1" noChangeShapeType="1"/>
                </p:cNvPicPr>
                <p:nvPr/>
              </p:nvPicPr>
              <p:blipFill>
                <a:blip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08238" y="2190750"/>
                  <a:ext cx="914400" cy="9144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85750"/>
            <a:ext cx="8439150" cy="626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57" name="Group 37"/>
          <p:cNvGraphicFramePr>
            <a:graphicFrameLocks noGrp="1"/>
          </p:cNvGraphicFramePr>
          <p:nvPr/>
        </p:nvGraphicFramePr>
        <p:xfrm>
          <a:off x="179388" y="1125538"/>
          <a:ext cx="8713787" cy="5183187"/>
        </p:xfrm>
        <a:graphic>
          <a:graphicData uri="http://schemas.openxmlformats.org/drawingml/2006/table">
            <a:tbl>
              <a:tblPr/>
              <a:tblGrid>
                <a:gridCol w="1439862"/>
                <a:gridCol w="1800225"/>
                <a:gridCol w="1584325"/>
                <a:gridCol w="1439863"/>
                <a:gridCol w="2449512"/>
              </a:tblGrid>
              <a:tr h="1165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Причины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Наиболее часто встречаемые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Признаки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Первая помощь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Профилактика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79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790" name="WordArt 22"/>
          <p:cNvSpPr>
            <a:spLocks noChangeArrowheads="1" noChangeShapeType="1" noTextEdit="1"/>
          </p:cNvSpPr>
          <p:nvPr/>
        </p:nvSpPr>
        <p:spPr bwMode="auto">
          <a:xfrm>
            <a:off x="2555875" y="476250"/>
            <a:ext cx="3600450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Пищевые отравления</a:t>
            </a:r>
          </a:p>
        </p:txBody>
      </p:sp>
      <p:sp>
        <p:nvSpPr>
          <p:cNvPr id="30743" name="Rectangle 23"/>
          <p:cNvSpPr>
            <a:spLocks noChangeArrowheads="1"/>
          </p:cNvSpPr>
          <p:nvPr/>
        </p:nvSpPr>
        <p:spPr bwMode="auto">
          <a:xfrm>
            <a:off x="179388" y="2349500"/>
            <a:ext cx="1512887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/>
              <a:t>Недоброка-чественная пища</a:t>
            </a:r>
          </a:p>
          <a:p>
            <a:pPr eaLnBrk="1" hangingPunct="1"/>
            <a:endParaRPr lang="ru-RU" altLang="ru-RU" b="1"/>
          </a:p>
          <a:p>
            <a:pPr eaLnBrk="1" hangingPunct="1"/>
            <a:r>
              <a:rPr lang="ru-RU" altLang="ru-RU" b="1"/>
              <a:t>Испорчен-</a:t>
            </a:r>
          </a:p>
          <a:p>
            <a:pPr eaLnBrk="1" hangingPunct="1"/>
            <a:r>
              <a:rPr lang="ru-RU" altLang="ru-RU" b="1"/>
              <a:t>ные консервы</a:t>
            </a:r>
          </a:p>
          <a:p>
            <a:pPr eaLnBrk="1" hangingPunct="1"/>
            <a:endParaRPr lang="ru-RU" altLang="ru-RU" b="1"/>
          </a:p>
          <a:p>
            <a:pPr eaLnBrk="1" hangingPunct="1"/>
            <a:r>
              <a:rPr lang="ru-RU" altLang="ru-RU" b="1"/>
              <a:t>Ядовитые грибы и растения</a:t>
            </a:r>
          </a:p>
          <a:p>
            <a:pPr eaLnBrk="1" hangingPunct="1"/>
            <a:endParaRPr lang="ru-RU" altLang="ru-RU" b="1"/>
          </a:p>
          <a:p>
            <a:pPr eaLnBrk="1" hangingPunct="1"/>
            <a:endParaRPr lang="ru-RU" altLang="ru-RU" b="1"/>
          </a:p>
        </p:txBody>
      </p:sp>
      <p:sp>
        <p:nvSpPr>
          <p:cNvPr id="30744" name="Text Box 24"/>
          <p:cNvSpPr txBox="1">
            <a:spLocks noChangeArrowheads="1"/>
          </p:cNvSpPr>
          <p:nvPr/>
        </p:nvSpPr>
        <p:spPr bwMode="auto">
          <a:xfrm>
            <a:off x="1619250" y="2349500"/>
            <a:ext cx="187325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/>
              <a:t>Ботулизм  </a:t>
            </a:r>
          </a:p>
          <a:p>
            <a:pPr eaLnBrk="1" hangingPunct="1"/>
            <a:endParaRPr lang="ru-RU" altLang="ru-RU" b="1"/>
          </a:p>
          <a:p>
            <a:pPr eaLnBrk="1" hangingPunct="1"/>
            <a:endParaRPr lang="ru-RU" altLang="ru-RU" b="1"/>
          </a:p>
          <a:p>
            <a:pPr eaLnBrk="1" hangingPunct="1"/>
            <a:endParaRPr lang="ru-RU" altLang="ru-RU" b="1"/>
          </a:p>
          <a:p>
            <a:pPr eaLnBrk="1" hangingPunct="1"/>
            <a:r>
              <a:rPr lang="ru-RU" altLang="ru-RU" b="1"/>
              <a:t>Сальмонеллёз</a:t>
            </a:r>
          </a:p>
          <a:p>
            <a:pPr eaLnBrk="1" hangingPunct="1"/>
            <a:endParaRPr lang="ru-RU" altLang="ru-RU" b="1"/>
          </a:p>
          <a:p>
            <a:pPr eaLnBrk="1" hangingPunct="1"/>
            <a:endParaRPr lang="ru-RU" altLang="ru-RU" b="1"/>
          </a:p>
          <a:p>
            <a:pPr eaLnBrk="1" hangingPunct="1"/>
            <a:r>
              <a:rPr lang="ru-RU" altLang="ru-RU" b="1"/>
              <a:t>Острые кишечные инфекции</a:t>
            </a:r>
          </a:p>
        </p:txBody>
      </p:sp>
      <p:sp>
        <p:nvSpPr>
          <p:cNvPr id="30745" name="Text Box 25"/>
          <p:cNvSpPr txBox="1">
            <a:spLocks noChangeArrowheads="1"/>
          </p:cNvSpPr>
          <p:nvPr/>
        </p:nvSpPr>
        <p:spPr bwMode="auto">
          <a:xfrm>
            <a:off x="3419475" y="2349500"/>
            <a:ext cx="1728788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/>
              <a:t>Боль в животе </a:t>
            </a:r>
          </a:p>
          <a:p>
            <a:pPr eaLnBrk="1" hangingPunct="1"/>
            <a:endParaRPr lang="ru-RU" altLang="ru-RU" b="1"/>
          </a:p>
          <a:p>
            <a:pPr eaLnBrk="1" hangingPunct="1"/>
            <a:r>
              <a:rPr lang="ru-RU" altLang="ru-RU" b="1"/>
              <a:t>Повышение температуры</a:t>
            </a:r>
          </a:p>
          <a:p>
            <a:pPr eaLnBrk="1" hangingPunct="1"/>
            <a:endParaRPr lang="ru-RU" altLang="ru-RU" b="1"/>
          </a:p>
          <a:p>
            <a:pPr eaLnBrk="1" hangingPunct="1"/>
            <a:r>
              <a:rPr lang="ru-RU" altLang="ru-RU" b="1"/>
              <a:t>Понос </a:t>
            </a:r>
          </a:p>
          <a:p>
            <a:pPr eaLnBrk="1" hangingPunct="1"/>
            <a:endParaRPr lang="ru-RU" altLang="ru-RU" b="1"/>
          </a:p>
          <a:p>
            <a:pPr eaLnBrk="1" hangingPunct="1"/>
            <a:r>
              <a:rPr lang="ru-RU" altLang="ru-RU" b="1"/>
              <a:t>Тошнота, рвота</a:t>
            </a:r>
          </a:p>
          <a:p>
            <a:pPr eaLnBrk="1" hangingPunct="1"/>
            <a:endParaRPr lang="ru-RU" altLang="ru-RU" b="1"/>
          </a:p>
          <a:p>
            <a:pPr eaLnBrk="1" hangingPunct="1"/>
            <a:r>
              <a:rPr lang="ru-RU" altLang="ru-RU" b="1"/>
              <a:t>Общая слабость</a:t>
            </a:r>
          </a:p>
          <a:p>
            <a:pPr eaLnBrk="1" hangingPunct="1"/>
            <a:endParaRPr lang="ru-RU" altLang="ru-RU"/>
          </a:p>
        </p:txBody>
      </p:sp>
      <p:sp>
        <p:nvSpPr>
          <p:cNvPr id="30746" name="Text Box 26"/>
          <p:cNvSpPr txBox="1">
            <a:spLocks noChangeArrowheads="1"/>
          </p:cNvSpPr>
          <p:nvPr/>
        </p:nvSpPr>
        <p:spPr bwMode="auto">
          <a:xfrm>
            <a:off x="5076825" y="2349500"/>
            <a:ext cx="1368425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/>
              <a:t>Промывание желудка</a:t>
            </a:r>
          </a:p>
          <a:p>
            <a:pPr eaLnBrk="1" hangingPunct="1"/>
            <a:endParaRPr lang="ru-RU" altLang="ru-RU" b="1"/>
          </a:p>
          <a:p>
            <a:pPr eaLnBrk="1" hangingPunct="1"/>
            <a:r>
              <a:rPr lang="ru-RU" altLang="ru-RU" b="1"/>
              <a:t>Крепкий сладкий чай</a:t>
            </a:r>
          </a:p>
          <a:p>
            <a:pPr eaLnBrk="1" hangingPunct="1"/>
            <a:endParaRPr lang="ru-RU" altLang="ru-RU" b="1"/>
          </a:p>
          <a:p>
            <a:pPr eaLnBrk="1" hangingPunct="1"/>
            <a:r>
              <a:rPr lang="ru-RU" altLang="ru-RU" b="1"/>
              <a:t>Покой </a:t>
            </a:r>
          </a:p>
        </p:txBody>
      </p:sp>
      <p:sp>
        <p:nvSpPr>
          <p:cNvPr id="30747" name="Text Box 27"/>
          <p:cNvSpPr txBox="1">
            <a:spLocks noChangeArrowheads="1"/>
          </p:cNvSpPr>
          <p:nvPr/>
        </p:nvSpPr>
        <p:spPr bwMode="auto">
          <a:xfrm>
            <a:off x="6372225" y="2349500"/>
            <a:ext cx="2449513" cy="326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ru-RU" altLang="ru-RU" b="1"/>
              <a:t> Следить за сроком годности продуктов питания</a:t>
            </a:r>
          </a:p>
          <a:p>
            <a:pPr eaLnBrk="1" hangingPunct="1"/>
            <a:endParaRPr lang="ru-RU" altLang="ru-RU" b="1"/>
          </a:p>
          <a:p>
            <a:pPr eaLnBrk="1" hangingPunct="1">
              <a:buFontTx/>
              <a:buChar char="•"/>
            </a:pPr>
            <a:r>
              <a:rPr lang="ru-RU" altLang="ru-RU" b="1"/>
              <a:t>Правильно хранить продукты питания, особенно скоропортящиеся</a:t>
            </a:r>
          </a:p>
          <a:p>
            <a:pPr eaLnBrk="1" hangingPunct="1"/>
            <a:endParaRPr lang="ru-RU" altLang="ru-RU" sz="1000" b="1"/>
          </a:p>
          <a:p>
            <a:pPr eaLnBrk="1" hangingPunct="1">
              <a:buFontTx/>
              <a:buChar char="•"/>
            </a:pPr>
            <a:r>
              <a:rPr lang="ru-RU" altLang="ru-RU" b="1"/>
              <a:t> Не употреблять незнакомые грибы, растения</a:t>
            </a:r>
            <a:endParaRPr lang="ru-RU" alt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30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0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30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30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3000"/>
                                        <p:tgtEl>
                                          <p:spTgt spid="30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3" grpId="0"/>
      <p:bldP spid="30744" grpId="0"/>
      <p:bldP spid="30745" grpId="0"/>
      <p:bldP spid="30746" grpId="0"/>
      <p:bldP spid="3074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ChangeArrowheads="1"/>
          </p:cNvSpPr>
          <p:nvPr/>
        </p:nvSpPr>
        <p:spPr bwMode="auto">
          <a:xfrm>
            <a:off x="611188" y="5084763"/>
            <a:ext cx="343217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/>
              <a:t>Желчный гриб. Горчак</a:t>
            </a:r>
          </a:p>
          <a:p>
            <a:endParaRPr lang="ru-RU" altLang="ru-RU" sz="2400"/>
          </a:p>
        </p:txBody>
      </p:sp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2124075" y="188913"/>
            <a:ext cx="53276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200" b="1"/>
              <a:t>Ядовитые грибы</a:t>
            </a:r>
          </a:p>
        </p:txBody>
      </p:sp>
      <p:sp>
        <p:nvSpPr>
          <p:cNvPr id="33796" name="Rectangle 6"/>
          <p:cNvSpPr>
            <a:spLocks noChangeArrowheads="1"/>
          </p:cNvSpPr>
          <p:nvPr/>
        </p:nvSpPr>
        <p:spPr bwMode="auto">
          <a:xfrm>
            <a:off x="5724525" y="2060575"/>
            <a:ext cx="32035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/>
              <a:t>Бледная поганка</a:t>
            </a:r>
            <a:endParaRPr lang="ru-RU" altLang="ru-RU" sz="2400"/>
          </a:p>
        </p:txBody>
      </p:sp>
      <p:pic>
        <p:nvPicPr>
          <p:cNvPr id="3379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857250"/>
            <a:ext cx="5353050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57500"/>
            <a:ext cx="436245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ChangeArrowheads="1"/>
          </p:cNvSpPr>
          <p:nvPr/>
        </p:nvSpPr>
        <p:spPr bwMode="auto">
          <a:xfrm>
            <a:off x="323850" y="4183063"/>
            <a:ext cx="345757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/>
              <a:t>Мухомор </a:t>
            </a:r>
          </a:p>
          <a:p>
            <a:pPr algn="ctr" eaLnBrk="1" hangingPunct="1"/>
            <a:r>
              <a:rPr lang="ru-RU" altLang="ru-RU" sz="2400" b="1"/>
              <a:t>пантерный</a:t>
            </a:r>
            <a:endParaRPr lang="ru-RU" altLang="ru-RU" sz="2400"/>
          </a:p>
        </p:txBody>
      </p:sp>
      <p:sp>
        <p:nvSpPr>
          <p:cNvPr id="34819" name="Rectangle 5"/>
          <p:cNvSpPr>
            <a:spLocks noChangeArrowheads="1"/>
          </p:cNvSpPr>
          <p:nvPr/>
        </p:nvSpPr>
        <p:spPr bwMode="auto">
          <a:xfrm>
            <a:off x="4716463" y="1989138"/>
            <a:ext cx="32400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/>
              <a:t>Мухомор красный</a:t>
            </a:r>
            <a:endParaRPr lang="ru-RU" altLang="ru-RU" sz="2400"/>
          </a:p>
        </p:txBody>
      </p:sp>
      <p:sp>
        <p:nvSpPr>
          <p:cNvPr id="34820" name="Text Box 8"/>
          <p:cNvSpPr txBox="1">
            <a:spLocks noChangeArrowheads="1"/>
          </p:cNvSpPr>
          <p:nvPr/>
        </p:nvSpPr>
        <p:spPr bwMode="auto">
          <a:xfrm>
            <a:off x="2268538" y="260350"/>
            <a:ext cx="53276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200" b="1"/>
              <a:t>Ядовитые грибы</a:t>
            </a:r>
          </a:p>
        </p:txBody>
      </p:sp>
      <p:pic>
        <p:nvPicPr>
          <p:cNvPr id="3482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928688"/>
            <a:ext cx="383857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2714625"/>
            <a:ext cx="527685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ChangeArrowheads="1"/>
          </p:cNvSpPr>
          <p:nvPr/>
        </p:nvSpPr>
        <p:spPr bwMode="auto">
          <a:xfrm>
            <a:off x="1116013" y="4435475"/>
            <a:ext cx="20097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/>
              <a:t>Волчье лыко</a:t>
            </a:r>
            <a:endParaRPr lang="ru-RU" altLang="ru-RU" sz="2400"/>
          </a:p>
        </p:txBody>
      </p:sp>
      <p:sp>
        <p:nvSpPr>
          <p:cNvPr id="35843" name="Text Box 4"/>
          <p:cNvSpPr txBox="1">
            <a:spLocks noChangeArrowheads="1"/>
          </p:cNvSpPr>
          <p:nvPr/>
        </p:nvSpPr>
        <p:spPr bwMode="auto">
          <a:xfrm>
            <a:off x="1979613" y="188913"/>
            <a:ext cx="53276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200" b="1"/>
              <a:t>Ядовитые растения</a:t>
            </a:r>
          </a:p>
        </p:txBody>
      </p:sp>
      <p:sp>
        <p:nvSpPr>
          <p:cNvPr id="35844" name="Rectangle 6"/>
          <p:cNvSpPr>
            <a:spLocks noChangeArrowheads="1"/>
          </p:cNvSpPr>
          <p:nvPr/>
        </p:nvSpPr>
        <p:spPr bwMode="auto">
          <a:xfrm>
            <a:off x="5867400" y="2308225"/>
            <a:ext cx="206216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/>
              <a:t>Вороний глаз</a:t>
            </a:r>
          </a:p>
          <a:p>
            <a:endParaRPr lang="ru-RU" altLang="ru-RU" sz="2400"/>
          </a:p>
        </p:txBody>
      </p:sp>
      <p:pic>
        <p:nvPicPr>
          <p:cNvPr id="3584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928688"/>
            <a:ext cx="4486275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3000375"/>
            <a:ext cx="49149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1"/>
          <p:cNvSpPr txBox="1">
            <a:spLocks noChangeArrowheads="1"/>
          </p:cNvSpPr>
          <p:nvPr/>
        </p:nvSpPr>
        <p:spPr bwMode="auto">
          <a:xfrm>
            <a:off x="1979613" y="188913"/>
            <a:ext cx="53276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200" b="1"/>
              <a:t>Ядовитые растения</a:t>
            </a:r>
          </a:p>
        </p:txBody>
      </p:sp>
      <p:sp>
        <p:nvSpPr>
          <p:cNvPr id="36867" name="Text Box 12"/>
          <p:cNvSpPr txBox="1">
            <a:spLocks noChangeArrowheads="1"/>
          </p:cNvSpPr>
          <p:nvPr/>
        </p:nvSpPr>
        <p:spPr bwMode="auto">
          <a:xfrm>
            <a:off x="1403350" y="692150"/>
            <a:ext cx="1374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/>
              <a:t>Белена </a:t>
            </a:r>
          </a:p>
        </p:txBody>
      </p:sp>
      <p:sp>
        <p:nvSpPr>
          <p:cNvPr id="36868" name="Text Box 14"/>
          <p:cNvSpPr txBox="1">
            <a:spLocks noChangeArrowheads="1"/>
          </p:cNvSpPr>
          <p:nvPr/>
        </p:nvSpPr>
        <p:spPr bwMode="auto">
          <a:xfrm>
            <a:off x="5724525" y="1484313"/>
            <a:ext cx="2441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/>
              <a:t>Вех ядовитый </a:t>
            </a:r>
          </a:p>
        </p:txBody>
      </p:sp>
      <p:sp>
        <p:nvSpPr>
          <p:cNvPr id="36869" name="Text Box 21"/>
          <p:cNvSpPr txBox="1">
            <a:spLocks noChangeArrowheads="1"/>
          </p:cNvSpPr>
          <p:nvPr/>
        </p:nvSpPr>
        <p:spPr bwMode="auto">
          <a:xfrm>
            <a:off x="3635375" y="6461125"/>
            <a:ext cx="727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 b="1"/>
              <a:t>Мак</a:t>
            </a:r>
            <a:r>
              <a:rPr lang="ru-RU" altLang="ru-RU"/>
              <a:t> </a:t>
            </a:r>
          </a:p>
        </p:txBody>
      </p:sp>
      <p:pic>
        <p:nvPicPr>
          <p:cNvPr id="3687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214438"/>
            <a:ext cx="4448175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2000250"/>
            <a:ext cx="3476625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857750"/>
            <a:ext cx="1323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4643438"/>
            <a:ext cx="14763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675" name="Group 1451"/>
          <p:cNvGraphicFramePr>
            <a:graphicFrameLocks noGrp="1"/>
          </p:cNvGraphicFramePr>
          <p:nvPr/>
        </p:nvGraphicFramePr>
        <p:xfrm>
          <a:off x="468313" y="620713"/>
          <a:ext cx="8207375" cy="5192713"/>
        </p:xfrm>
        <a:graphic>
          <a:graphicData uri="http://schemas.openxmlformats.org/drawingml/2006/table">
            <a:tbl>
              <a:tblPr/>
              <a:tblGrid>
                <a:gridCol w="547687"/>
                <a:gridCol w="546100"/>
                <a:gridCol w="547688"/>
                <a:gridCol w="547687"/>
                <a:gridCol w="546100"/>
                <a:gridCol w="547688"/>
                <a:gridCol w="547687"/>
                <a:gridCol w="546100"/>
                <a:gridCol w="547688"/>
                <a:gridCol w="547687"/>
                <a:gridCol w="546100"/>
                <a:gridCol w="547688"/>
                <a:gridCol w="547687"/>
                <a:gridCol w="546100"/>
                <a:gridCol w="547688"/>
              </a:tblGrid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8325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83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8325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6738">
                <a:tc rowSpan="2"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8325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8325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8325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" name="Group 975"/>
          <p:cNvGrpSpPr>
            <a:grpSpLocks/>
          </p:cNvGrpSpPr>
          <p:nvPr/>
        </p:nvGrpSpPr>
        <p:grpSpPr bwMode="auto">
          <a:xfrm>
            <a:off x="2195513" y="2924175"/>
            <a:ext cx="5327650" cy="519113"/>
            <a:chOff x="1383" y="1842"/>
            <a:chExt cx="3356" cy="327"/>
          </a:xfrm>
        </p:grpSpPr>
        <p:sp>
          <p:nvSpPr>
            <p:cNvPr id="38120" name="Text Box 965"/>
            <p:cNvSpPr txBox="1">
              <a:spLocks noChangeArrowheads="1"/>
            </p:cNvSpPr>
            <p:nvPr/>
          </p:nvSpPr>
          <p:spPr bwMode="auto">
            <a:xfrm>
              <a:off x="1383" y="1842"/>
              <a:ext cx="2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2800" b="1"/>
                <a:t>а</a:t>
              </a:r>
            </a:p>
          </p:txBody>
        </p:sp>
        <p:sp>
          <p:nvSpPr>
            <p:cNvPr id="38121" name="Text Box 966"/>
            <p:cNvSpPr txBox="1">
              <a:spLocks noChangeArrowheads="1"/>
            </p:cNvSpPr>
            <p:nvPr/>
          </p:nvSpPr>
          <p:spPr bwMode="auto">
            <a:xfrm>
              <a:off x="1746" y="1842"/>
              <a:ext cx="25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2800" b="1"/>
                <a:t>п</a:t>
              </a:r>
            </a:p>
          </p:txBody>
        </p:sp>
        <p:sp>
          <p:nvSpPr>
            <p:cNvPr id="38122" name="Text Box 967"/>
            <p:cNvSpPr txBox="1">
              <a:spLocks noChangeArrowheads="1"/>
            </p:cNvSpPr>
            <p:nvPr/>
          </p:nvSpPr>
          <p:spPr bwMode="auto">
            <a:xfrm>
              <a:off x="2109" y="1842"/>
              <a:ext cx="25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2800" b="1"/>
                <a:t>п</a:t>
              </a:r>
            </a:p>
          </p:txBody>
        </p:sp>
        <p:sp>
          <p:nvSpPr>
            <p:cNvPr id="38123" name="Text Box 968"/>
            <p:cNvSpPr txBox="1">
              <a:spLocks noChangeArrowheads="1"/>
            </p:cNvSpPr>
            <p:nvPr/>
          </p:nvSpPr>
          <p:spPr bwMode="auto">
            <a:xfrm>
              <a:off x="2426" y="1842"/>
              <a:ext cx="2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2800" b="1"/>
                <a:t>е</a:t>
              </a:r>
            </a:p>
          </p:txBody>
        </p:sp>
        <p:sp>
          <p:nvSpPr>
            <p:cNvPr id="38124" name="Text Box 969"/>
            <p:cNvSpPr txBox="1">
              <a:spLocks noChangeArrowheads="1"/>
            </p:cNvSpPr>
            <p:nvPr/>
          </p:nvSpPr>
          <p:spPr bwMode="auto">
            <a:xfrm>
              <a:off x="2744" y="1842"/>
              <a:ext cx="25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2800" b="1"/>
                <a:t>н</a:t>
              </a:r>
            </a:p>
          </p:txBody>
        </p:sp>
        <p:sp>
          <p:nvSpPr>
            <p:cNvPr id="38125" name="Text Box 970"/>
            <p:cNvSpPr txBox="1">
              <a:spLocks noChangeArrowheads="1"/>
            </p:cNvSpPr>
            <p:nvPr/>
          </p:nvSpPr>
          <p:spPr bwMode="auto">
            <a:xfrm>
              <a:off x="3107" y="1842"/>
              <a:ext cx="25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2800" b="1"/>
                <a:t>д</a:t>
              </a:r>
            </a:p>
          </p:txBody>
        </p:sp>
        <p:sp>
          <p:nvSpPr>
            <p:cNvPr id="38126" name="Text Box 971"/>
            <p:cNvSpPr txBox="1">
              <a:spLocks noChangeArrowheads="1"/>
            </p:cNvSpPr>
            <p:nvPr/>
          </p:nvSpPr>
          <p:spPr bwMode="auto">
            <a:xfrm>
              <a:off x="3424" y="1842"/>
              <a:ext cx="25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2800" b="1"/>
                <a:t>и</a:t>
              </a:r>
            </a:p>
          </p:txBody>
        </p:sp>
        <p:sp>
          <p:nvSpPr>
            <p:cNvPr id="38127" name="Text Box 972"/>
            <p:cNvSpPr txBox="1">
              <a:spLocks noChangeArrowheads="1"/>
            </p:cNvSpPr>
            <p:nvPr/>
          </p:nvSpPr>
          <p:spPr bwMode="auto">
            <a:xfrm>
              <a:off x="3787" y="1842"/>
              <a:ext cx="25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2800" b="1"/>
                <a:t>ц</a:t>
              </a:r>
            </a:p>
          </p:txBody>
        </p:sp>
        <p:sp>
          <p:nvSpPr>
            <p:cNvPr id="38128" name="Text Box 973"/>
            <p:cNvSpPr txBox="1">
              <a:spLocks noChangeArrowheads="1"/>
            </p:cNvSpPr>
            <p:nvPr/>
          </p:nvSpPr>
          <p:spPr bwMode="auto">
            <a:xfrm>
              <a:off x="4150" y="1842"/>
              <a:ext cx="25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2800" b="1"/>
                <a:t>и</a:t>
              </a:r>
            </a:p>
          </p:txBody>
        </p:sp>
        <p:sp>
          <p:nvSpPr>
            <p:cNvPr id="38129" name="Text Box 974"/>
            <p:cNvSpPr txBox="1">
              <a:spLocks noChangeArrowheads="1"/>
            </p:cNvSpPr>
            <p:nvPr/>
          </p:nvSpPr>
          <p:spPr bwMode="auto">
            <a:xfrm>
              <a:off x="4513" y="1842"/>
              <a:ext cx="22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2800" b="1"/>
                <a:t>т</a:t>
              </a:r>
            </a:p>
          </p:txBody>
        </p:sp>
      </p:grpSp>
      <p:grpSp>
        <p:nvGrpSpPr>
          <p:cNvPr id="3" name="Group 987"/>
          <p:cNvGrpSpPr>
            <a:grpSpLocks/>
          </p:cNvGrpSpPr>
          <p:nvPr/>
        </p:nvGrpSpPr>
        <p:grpSpPr bwMode="auto">
          <a:xfrm>
            <a:off x="1116013" y="620713"/>
            <a:ext cx="4175125" cy="519112"/>
            <a:chOff x="703" y="391"/>
            <a:chExt cx="2630" cy="327"/>
          </a:xfrm>
        </p:grpSpPr>
        <p:sp>
          <p:nvSpPr>
            <p:cNvPr id="38112" name="Text Box 977"/>
            <p:cNvSpPr txBox="1">
              <a:spLocks noChangeArrowheads="1"/>
            </p:cNvSpPr>
            <p:nvPr/>
          </p:nvSpPr>
          <p:spPr bwMode="auto">
            <a:xfrm>
              <a:off x="703" y="391"/>
              <a:ext cx="25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2800" b="1"/>
                <a:t>и</a:t>
              </a:r>
            </a:p>
          </p:txBody>
        </p:sp>
        <p:sp>
          <p:nvSpPr>
            <p:cNvPr id="38113" name="Text Box 978"/>
            <p:cNvSpPr txBox="1">
              <a:spLocks noChangeArrowheads="1"/>
            </p:cNvSpPr>
            <p:nvPr/>
          </p:nvSpPr>
          <p:spPr bwMode="auto">
            <a:xfrm>
              <a:off x="1020" y="391"/>
              <a:ext cx="2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2800" b="1"/>
                <a:t>н</a:t>
              </a:r>
            </a:p>
          </p:txBody>
        </p:sp>
        <p:sp>
          <p:nvSpPr>
            <p:cNvPr id="38114" name="Text Box 979"/>
            <p:cNvSpPr txBox="1">
              <a:spLocks noChangeArrowheads="1"/>
            </p:cNvSpPr>
            <p:nvPr/>
          </p:nvSpPr>
          <p:spPr bwMode="auto">
            <a:xfrm>
              <a:off x="1383" y="391"/>
              <a:ext cx="31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2800" b="1"/>
                <a:t>ф</a:t>
              </a:r>
            </a:p>
          </p:txBody>
        </p:sp>
        <p:sp>
          <p:nvSpPr>
            <p:cNvPr id="38115" name="Text Box 980"/>
            <p:cNvSpPr txBox="1">
              <a:spLocks noChangeArrowheads="1"/>
            </p:cNvSpPr>
            <p:nvPr/>
          </p:nvSpPr>
          <p:spPr bwMode="auto">
            <a:xfrm>
              <a:off x="1701" y="391"/>
              <a:ext cx="2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2800" b="1"/>
                <a:t>е</a:t>
              </a:r>
            </a:p>
          </p:txBody>
        </p:sp>
        <p:sp>
          <p:nvSpPr>
            <p:cNvPr id="38116" name="Text Box 981"/>
            <p:cNvSpPr txBox="1">
              <a:spLocks noChangeArrowheads="1"/>
            </p:cNvSpPr>
            <p:nvPr/>
          </p:nvSpPr>
          <p:spPr bwMode="auto">
            <a:xfrm>
              <a:off x="2018" y="391"/>
              <a:ext cx="2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2800" b="1"/>
                <a:t>к</a:t>
              </a:r>
            </a:p>
          </p:txBody>
        </p:sp>
        <p:sp>
          <p:nvSpPr>
            <p:cNvPr id="38117" name="Text Box 982"/>
            <p:cNvSpPr txBox="1">
              <a:spLocks noChangeArrowheads="1"/>
            </p:cNvSpPr>
            <p:nvPr/>
          </p:nvSpPr>
          <p:spPr bwMode="auto">
            <a:xfrm>
              <a:off x="2381" y="391"/>
              <a:ext cx="25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2800" b="1"/>
                <a:t>ц</a:t>
              </a:r>
            </a:p>
          </p:txBody>
        </p:sp>
        <p:sp>
          <p:nvSpPr>
            <p:cNvPr id="38118" name="Text Box 983"/>
            <p:cNvSpPr txBox="1">
              <a:spLocks noChangeArrowheads="1"/>
            </p:cNvSpPr>
            <p:nvPr/>
          </p:nvSpPr>
          <p:spPr bwMode="auto">
            <a:xfrm>
              <a:off x="2744" y="391"/>
              <a:ext cx="25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2800" b="1"/>
                <a:t>и</a:t>
              </a:r>
            </a:p>
          </p:txBody>
        </p:sp>
        <p:sp>
          <p:nvSpPr>
            <p:cNvPr id="38119" name="Text Box 984"/>
            <p:cNvSpPr txBox="1">
              <a:spLocks noChangeArrowheads="1"/>
            </p:cNvSpPr>
            <p:nvPr/>
          </p:nvSpPr>
          <p:spPr bwMode="auto">
            <a:xfrm>
              <a:off x="3061" y="391"/>
              <a:ext cx="2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2800" b="1"/>
                <a:t>я</a:t>
              </a:r>
            </a:p>
          </p:txBody>
        </p:sp>
      </p:grpSp>
      <p:grpSp>
        <p:nvGrpSpPr>
          <p:cNvPr id="4" name="Group 992"/>
          <p:cNvGrpSpPr>
            <a:grpSpLocks/>
          </p:cNvGrpSpPr>
          <p:nvPr/>
        </p:nvGrpSpPr>
        <p:grpSpPr bwMode="auto">
          <a:xfrm>
            <a:off x="3852863" y="2420938"/>
            <a:ext cx="2038350" cy="519112"/>
            <a:chOff x="2427" y="1525"/>
            <a:chExt cx="1284" cy="327"/>
          </a:xfrm>
        </p:grpSpPr>
        <p:sp>
          <p:nvSpPr>
            <p:cNvPr id="38108" name="Text Box 988"/>
            <p:cNvSpPr txBox="1">
              <a:spLocks noChangeArrowheads="1"/>
            </p:cNvSpPr>
            <p:nvPr/>
          </p:nvSpPr>
          <p:spPr bwMode="auto">
            <a:xfrm>
              <a:off x="2427" y="1525"/>
              <a:ext cx="28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2800" b="1"/>
                <a:t>м</a:t>
              </a:r>
            </a:p>
          </p:txBody>
        </p:sp>
        <p:sp>
          <p:nvSpPr>
            <p:cNvPr id="38109" name="Text Box 989"/>
            <p:cNvSpPr txBox="1">
              <a:spLocks noChangeArrowheads="1"/>
            </p:cNvSpPr>
            <p:nvPr/>
          </p:nvSpPr>
          <p:spPr bwMode="auto">
            <a:xfrm>
              <a:off x="2744" y="1525"/>
              <a:ext cx="2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2800" b="1"/>
                <a:t>у</a:t>
              </a:r>
            </a:p>
          </p:txBody>
        </p:sp>
        <p:sp>
          <p:nvSpPr>
            <p:cNvPr id="38110" name="Text Box 990"/>
            <p:cNvSpPr txBox="1">
              <a:spLocks noChangeArrowheads="1"/>
            </p:cNvSpPr>
            <p:nvPr/>
          </p:nvSpPr>
          <p:spPr bwMode="auto">
            <a:xfrm>
              <a:off x="3107" y="1525"/>
              <a:ext cx="2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2800" b="1"/>
                <a:t>х</a:t>
              </a:r>
            </a:p>
          </p:txBody>
        </p:sp>
        <p:sp>
          <p:nvSpPr>
            <p:cNvPr id="38111" name="Text Box 991"/>
            <p:cNvSpPr txBox="1">
              <a:spLocks noChangeArrowheads="1"/>
            </p:cNvSpPr>
            <p:nvPr/>
          </p:nvSpPr>
          <p:spPr bwMode="auto">
            <a:xfrm>
              <a:off x="3470" y="1525"/>
              <a:ext cx="2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2800" b="1"/>
                <a:t>а</a:t>
              </a:r>
            </a:p>
          </p:txBody>
        </p:sp>
      </p:grpSp>
      <p:grpSp>
        <p:nvGrpSpPr>
          <p:cNvPr id="5" name="Group 1281"/>
          <p:cNvGrpSpPr>
            <a:grpSpLocks/>
          </p:cNvGrpSpPr>
          <p:nvPr/>
        </p:nvGrpSpPr>
        <p:grpSpPr bwMode="auto">
          <a:xfrm>
            <a:off x="2700338" y="1268413"/>
            <a:ext cx="3673475" cy="519112"/>
            <a:chOff x="1701" y="799"/>
            <a:chExt cx="2314" cy="327"/>
          </a:xfrm>
        </p:grpSpPr>
        <p:grpSp>
          <p:nvGrpSpPr>
            <p:cNvPr id="38100" name="Group 1271"/>
            <p:cNvGrpSpPr>
              <a:grpSpLocks/>
            </p:cNvGrpSpPr>
            <p:nvPr/>
          </p:nvGrpSpPr>
          <p:grpSpPr bwMode="auto">
            <a:xfrm>
              <a:off x="1701" y="799"/>
              <a:ext cx="1325" cy="327"/>
              <a:chOff x="2427" y="1525"/>
              <a:chExt cx="1325" cy="327"/>
            </a:xfrm>
          </p:grpSpPr>
          <p:sp>
            <p:nvSpPr>
              <p:cNvPr id="38104" name="Text Box 1272"/>
              <p:cNvSpPr txBox="1">
                <a:spLocks noChangeArrowheads="1"/>
              </p:cNvSpPr>
              <p:nvPr/>
            </p:nvSpPr>
            <p:spPr bwMode="auto">
              <a:xfrm>
                <a:off x="2427" y="1525"/>
                <a:ext cx="25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ru-RU" sz="2800" b="1"/>
                  <a:t>н</a:t>
                </a:r>
              </a:p>
            </p:txBody>
          </p:sp>
          <p:sp>
            <p:nvSpPr>
              <p:cNvPr id="38105" name="Text Box 1273"/>
              <p:cNvSpPr txBox="1">
                <a:spLocks noChangeArrowheads="1"/>
              </p:cNvSpPr>
              <p:nvPr/>
            </p:nvSpPr>
            <p:spPr bwMode="auto">
              <a:xfrm>
                <a:off x="2744" y="1525"/>
                <a:ext cx="27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ru-RU" sz="2800" b="1"/>
                  <a:t>а</a:t>
                </a:r>
              </a:p>
            </p:txBody>
          </p:sp>
          <p:sp>
            <p:nvSpPr>
              <p:cNvPr id="38106" name="Text Box 1274"/>
              <p:cNvSpPr txBox="1">
                <a:spLocks noChangeArrowheads="1"/>
              </p:cNvSpPr>
              <p:nvPr/>
            </p:nvSpPr>
            <p:spPr bwMode="auto">
              <a:xfrm>
                <a:off x="3107" y="1525"/>
                <a:ext cx="24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ru-RU" sz="2800" b="1"/>
                  <a:t>с</a:t>
                </a:r>
              </a:p>
            </p:txBody>
          </p:sp>
          <p:sp>
            <p:nvSpPr>
              <p:cNvPr id="38107" name="Text Box 1275"/>
              <p:cNvSpPr txBox="1">
                <a:spLocks noChangeArrowheads="1"/>
              </p:cNvSpPr>
              <p:nvPr/>
            </p:nvSpPr>
            <p:spPr bwMode="auto">
              <a:xfrm>
                <a:off x="3470" y="1525"/>
                <a:ext cx="28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ru-RU" sz="2800" b="1"/>
                  <a:t>м</a:t>
                </a:r>
              </a:p>
            </p:txBody>
          </p:sp>
        </p:grpSp>
        <p:sp>
          <p:nvSpPr>
            <p:cNvPr id="38101" name="Text Box 1277"/>
            <p:cNvSpPr txBox="1">
              <a:spLocks noChangeArrowheads="1"/>
            </p:cNvSpPr>
            <p:nvPr/>
          </p:nvSpPr>
          <p:spPr bwMode="auto">
            <a:xfrm>
              <a:off x="3107" y="799"/>
              <a:ext cx="25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2800" b="1"/>
                <a:t>о</a:t>
              </a:r>
            </a:p>
          </p:txBody>
        </p:sp>
        <p:sp>
          <p:nvSpPr>
            <p:cNvPr id="38102" name="Text Box 1278"/>
            <p:cNvSpPr txBox="1">
              <a:spLocks noChangeArrowheads="1"/>
            </p:cNvSpPr>
            <p:nvPr/>
          </p:nvSpPr>
          <p:spPr bwMode="auto">
            <a:xfrm>
              <a:off x="3424" y="799"/>
              <a:ext cx="2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2800" b="1"/>
                <a:t>р</a:t>
              </a:r>
            </a:p>
          </p:txBody>
        </p:sp>
        <p:sp>
          <p:nvSpPr>
            <p:cNvPr id="38103" name="Text Box 1279"/>
            <p:cNvSpPr txBox="1">
              <a:spLocks noChangeArrowheads="1"/>
            </p:cNvSpPr>
            <p:nvPr/>
          </p:nvSpPr>
          <p:spPr bwMode="auto">
            <a:xfrm>
              <a:off x="3787" y="799"/>
              <a:ext cx="2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2800" b="1"/>
                <a:t>к</a:t>
              </a:r>
            </a:p>
          </p:txBody>
        </p:sp>
      </p:grpSp>
      <p:grpSp>
        <p:nvGrpSpPr>
          <p:cNvPr id="7" name="Group 1292"/>
          <p:cNvGrpSpPr>
            <a:grpSpLocks/>
          </p:cNvGrpSpPr>
          <p:nvPr/>
        </p:nvGrpSpPr>
        <p:grpSpPr bwMode="auto">
          <a:xfrm>
            <a:off x="3276600" y="4724400"/>
            <a:ext cx="3167063" cy="519113"/>
            <a:chOff x="2064" y="2976"/>
            <a:chExt cx="1995" cy="327"/>
          </a:xfrm>
        </p:grpSpPr>
        <p:grpSp>
          <p:nvGrpSpPr>
            <p:cNvPr id="38093" name="Group 1283"/>
            <p:cNvGrpSpPr>
              <a:grpSpLocks/>
            </p:cNvGrpSpPr>
            <p:nvPr/>
          </p:nvGrpSpPr>
          <p:grpSpPr bwMode="auto">
            <a:xfrm>
              <a:off x="2064" y="2976"/>
              <a:ext cx="1301" cy="327"/>
              <a:chOff x="2427" y="1525"/>
              <a:chExt cx="1301" cy="327"/>
            </a:xfrm>
          </p:grpSpPr>
          <p:sp>
            <p:nvSpPr>
              <p:cNvPr id="38096" name="Text Box 1284"/>
              <p:cNvSpPr txBox="1">
                <a:spLocks noChangeArrowheads="1"/>
              </p:cNvSpPr>
              <p:nvPr/>
            </p:nvSpPr>
            <p:spPr bwMode="auto">
              <a:xfrm>
                <a:off x="2427" y="1525"/>
                <a:ext cx="209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ru-RU" sz="2800" b="1"/>
                  <a:t>г</a:t>
                </a:r>
              </a:p>
            </p:txBody>
          </p:sp>
          <p:sp>
            <p:nvSpPr>
              <p:cNvPr id="38097" name="Text Box 1285"/>
              <p:cNvSpPr txBox="1">
                <a:spLocks noChangeArrowheads="1"/>
              </p:cNvSpPr>
              <p:nvPr/>
            </p:nvSpPr>
            <p:spPr bwMode="auto">
              <a:xfrm>
                <a:off x="2744" y="1525"/>
                <a:ext cx="27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ru-RU" sz="2800" b="1"/>
                  <a:t>р</a:t>
                </a:r>
              </a:p>
            </p:txBody>
          </p:sp>
          <p:sp>
            <p:nvSpPr>
              <p:cNvPr id="38098" name="Text Box 1286"/>
              <p:cNvSpPr txBox="1">
                <a:spLocks noChangeArrowheads="1"/>
              </p:cNvSpPr>
              <p:nvPr/>
            </p:nvSpPr>
            <p:spPr bwMode="auto">
              <a:xfrm>
                <a:off x="3107" y="1525"/>
                <a:ext cx="24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ru-RU" sz="2800" b="1"/>
                  <a:t>е</a:t>
                </a:r>
              </a:p>
            </p:txBody>
          </p:sp>
          <p:sp>
            <p:nvSpPr>
              <p:cNvPr id="38099" name="Text Box 1287"/>
              <p:cNvSpPr txBox="1">
                <a:spLocks noChangeArrowheads="1"/>
              </p:cNvSpPr>
              <p:nvPr/>
            </p:nvSpPr>
            <p:spPr bwMode="auto">
              <a:xfrm>
                <a:off x="3470" y="1525"/>
                <a:ext cx="25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ru-RU" sz="2800" b="1"/>
                  <a:t>л</a:t>
                </a:r>
              </a:p>
            </p:txBody>
          </p:sp>
        </p:grpSp>
        <p:sp>
          <p:nvSpPr>
            <p:cNvPr id="38094" name="Text Box 1288"/>
            <p:cNvSpPr txBox="1">
              <a:spLocks noChangeArrowheads="1"/>
            </p:cNvSpPr>
            <p:nvPr/>
          </p:nvSpPr>
          <p:spPr bwMode="auto">
            <a:xfrm>
              <a:off x="3470" y="2976"/>
              <a:ext cx="2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2800" b="1"/>
                <a:t>к</a:t>
              </a:r>
            </a:p>
          </p:txBody>
        </p:sp>
        <p:sp>
          <p:nvSpPr>
            <p:cNvPr id="38095" name="Text Box 1289"/>
            <p:cNvSpPr txBox="1">
              <a:spLocks noChangeArrowheads="1"/>
            </p:cNvSpPr>
            <p:nvPr/>
          </p:nvSpPr>
          <p:spPr bwMode="auto">
            <a:xfrm>
              <a:off x="3787" y="2976"/>
              <a:ext cx="2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2800" b="1"/>
                <a:t>а</a:t>
              </a:r>
            </a:p>
          </p:txBody>
        </p:sp>
      </p:grpSp>
      <p:grpSp>
        <p:nvGrpSpPr>
          <p:cNvPr id="9" name="Group 1303"/>
          <p:cNvGrpSpPr>
            <a:grpSpLocks/>
          </p:cNvGrpSpPr>
          <p:nvPr/>
        </p:nvGrpSpPr>
        <p:grpSpPr bwMode="auto">
          <a:xfrm>
            <a:off x="1619250" y="1844675"/>
            <a:ext cx="4176713" cy="519113"/>
            <a:chOff x="1020" y="1162"/>
            <a:chExt cx="2631" cy="327"/>
          </a:xfrm>
        </p:grpSpPr>
        <p:grpSp>
          <p:nvGrpSpPr>
            <p:cNvPr id="38084" name="Group 1294"/>
            <p:cNvGrpSpPr>
              <a:grpSpLocks/>
            </p:cNvGrpSpPr>
            <p:nvPr/>
          </p:nvGrpSpPr>
          <p:grpSpPr bwMode="auto">
            <a:xfrm>
              <a:off x="1020" y="1162"/>
              <a:ext cx="1301" cy="327"/>
              <a:chOff x="2427" y="1525"/>
              <a:chExt cx="1301" cy="327"/>
            </a:xfrm>
          </p:grpSpPr>
          <p:sp>
            <p:nvSpPr>
              <p:cNvPr id="38089" name="Text Box 1295"/>
              <p:cNvSpPr txBox="1">
                <a:spLocks noChangeArrowheads="1"/>
              </p:cNvSpPr>
              <p:nvPr/>
            </p:nvSpPr>
            <p:spPr bwMode="auto">
              <a:xfrm>
                <a:off x="2427" y="1525"/>
                <a:ext cx="24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ru-RU" sz="2800" b="1"/>
                  <a:t>э</a:t>
                </a:r>
              </a:p>
            </p:txBody>
          </p:sp>
          <p:sp>
            <p:nvSpPr>
              <p:cNvPr id="38090" name="Text Box 1296"/>
              <p:cNvSpPr txBox="1">
                <a:spLocks noChangeArrowheads="1"/>
              </p:cNvSpPr>
              <p:nvPr/>
            </p:nvSpPr>
            <p:spPr bwMode="auto">
              <a:xfrm>
                <a:off x="2744" y="1525"/>
                <a:ext cx="27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ru-RU" sz="2800" b="1"/>
                  <a:t>п</a:t>
                </a:r>
              </a:p>
            </p:txBody>
          </p:sp>
          <p:sp>
            <p:nvSpPr>
              <p:cNvPr id="38091" name="Text Box 1297"/>
              <p:cNvSpPr txBox="1">
                <a:spLocks noChangeArrowheads="1"/>
              </p:cNvSpPr>
              <p:nvPr/>
            </p:nvSpPr>
            <p:spPr bwMode="auto">
              <a:xfrm>
                <a:off x="3107" y="1525"/>
                <a:ext cx="254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ru-RU" sz="2800" b="1"/>
                  <a:t>и</a:t>
                </a:r>
              </a:p>
            </p:txBody>
          </p:sp>
          <p:sp>
            <p:nvSpPr>
              <p:cNvPr id="38092" name="Text Box 1298"/>
              <p:cNvSpPr txBox="1">
                <a:spLocks noChangeArrowheads="1"/>
              </p:cNvSpPr>
              <p:nvPr/>
            </p:nvSpPr>
            <p:spPr bwMode="auto">
              <a:xfrm>
                <a:off x="3470" y="1525"/>
                <a:ext cx="25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ru-RU" sz="2800" b="1"/>
                  <a:t>д</a:t>
                </a:r>
              </a:p>
            </p:txBody>
          </p:sp>
        </p:grpSp>
        <p:sp>
          <p:nvSpPr>
            <p:cNvPr id="38085" name="Text Box 1299"/>
            <p:cNvSpPr txBox="1">
              <a:spLocks noChangeArrowheads="1"/>
            </p:cNvSpPr>
            <p:nvPr/>
          </p:nvSpPr>
          <p:spPr bwMode="auto">
            <a:xfrm>
              <a:off x="2426" y="1162"/>
              <a:ext cx="2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2800" b="1"/>
                <a:t>е</a:t>
              </a:r>
            </a:p>
          </p:txBody>
        </p:sp>
        <p:sp>
          <p:nvSpPr>
            <p:cNvPr id="38086" name="Text Box 1300"/>
            <p:cNvSpPr txBox="1">
              <a:spLocks noChangeArrowheads="1"/>
            </p:cNvSpPr>
            <p:nvPr/>
          </p:nvSpPr>
          <p:spPr bwMode="auto">
            <a:xfrm>
              <a:off x="2743" y="1162"/>
              <a:ext cx="2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2800" b="1"/>
                <a:t>м</a:t>
              </a:r>
            </a:p>
          </p:txBody>
        </p:sp>
        <p:sp>
          <p:nvSpPr>
            <p:cNvPr id="38087" name="Text Box 1301"/>
            <p:cNvSpPr txBox="1">
              <a:spLocks noChangeArrowheads="1"/>
            </p:cNvSpPr>
            <p:nvPr/>
          </p:nvSpPr>
          <p:spPr bwMode="auto">
            <a:xfrm>
              <a:off x="3062" y="1162"/>
              <a:ext cx="25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2800" b="1"/>
                <a:t>и</a:t>
              </a:r>
            </a:p>
          </p:txBody>
        </p:sp>
        <p:sp>
          <p:nvSpPr>
            <p:cNvPr id="38088" name="Text Box 1302"/>
            <p:cNvSpPr txBox="1">
              <a:spLocks noChangeArrowheads="1"/>
            </p:cNvSpPr>
            <p:nvPr/>
          </p:nvSpPr>
          <p:spPr bwMode="auto">
            <a:xfrm>
              <a:off x="3379" y="1162"/>
              <a:ext cx="2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2800" b="1"/>
                <a:t>я</a:t>
              </a:r>
            </a:p>
          </p:txBody>
        </p:sp>
      </p:grpSp>
      <p:grpSp>
        <p:nvGrpSpPr>
          <p:cNvPr id="11" name="Group 1314"/>
          <p:cNvGrpSpPr>
            <a:grpSpLocks/>
          </p:cNvGrpSpPr>
          <p:nvPr/>
        </p:nvGrpSpPr>
        <p:grpSpPr bwMode="auto">
          <a:xfrm>
            <a:off x="2700338" y="5300663"/>
            <a:ext cx="2635250" cy="519112"/>
            <a:chOff x="1701" y="3339"/>
            <a:chExt cx="1660" cy="327"/>
          </a:xfrm>
        </p:grpSpPr>
        <p:grpSp>
          <p:nvGrpSpPr>
            <p:cNvPr id="38078" name="Group 1307"/>
            <p:cNvGrpSpPr>
              <a:grpSpLocks/>
            </p:cNvGrpSpPr>
            <p:nvPr/>
          </p:nvGrpSpPr>
          <p:grpSpPr bwMode="auto">
            <a:xfrm>
              <a:off x="1701" y="3339"/>
              <a:ext cx="1269" cy="327"/>
              <a:chOff x="2427" y="1525"/>
              <a:chExt cx="1269" cy="327"/>
            </a:xfrm>
          </p:grpSpPr>
          <p:sp>
            <p:nvSpPr>
              <p:cNvPr id="38080" name="Text Box 1308"/>
              <p:cNvSpPr txBox="1">
                <a:spLocks noChangeArrowheads="1"/>
              </p:cNvSpPr>
              <p:nvPr/>
            </p:nvSpPr>
            <p:spPr bwMode="auto">
              <a:xfrm>
                <a:off x="2427" y="1525"/>
                <a:ext cx="24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ru-RU" sz="2800" b="1"/>
                  <a:t>Г</a:t>
                </a:r>
              </a:p>
            </p:txBody>
          </p:sp>
          <p:sp>
            <p:nvSpPr>
              <p:cNvPr id="38081" name="Text Box 1309"/>
              <p:cNvSpPr txBox="1">
                <a:spLocks noChangeArrowheads="1"/>
              </p:cNvSpPr>
              <p:nvPr/>
            </p:nvSpPr>
            <p:spPr bwMode="auto">
              <a:xfrm>
                <a:off x="2744" y="1525"/>
                <a:ext cx="27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ru-RU" sz="2800" b="1"/>
                  <a:t>а</a:t>
                </a:r>
              </a:p>
            </p:txBody>
          </p:sp>
          <p:sp>
            <p:nvSpPr>
              <p:cNvPr id="38082" name="Text Box 1310"/>
              <p:cNvSpPr txBox="1">
                <a:spLocks noChangeArrowheads="1"/>
              </p:cNvSpPr>
              <p:nvPr/>
            </p:nvSpPr>
            <p:spPr bwMode="auto">
              <a:xfrm>
                <a:off x="3107" y="1525"/>
                <a:ext cx="254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ru-RU" sz="2800" b="1"/>
                  <a:t>и</a:t>
                </a:r>
              </a:p>
            </p:txBody>
          </p:sp>
          <p:sp>
            <p:nvSpPr>
              <p:cNvPr id="38083" name="Text Box 1311"/>
              <p:cNvSpPr txBox="1">
                <a:spLocks noChangeArrowheads="1"/>
              </p:cNvSpPr>
              <p:nvPr/>
            </p:nvSpPr>
            <p:spPr bwMode="auto">
              <a:xfrm>
                <a:off x="3470" y="1525"/>
                <a:ext cx="22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ru-RU" sz="2800" b="1"/>
                  <a:t>т</a:t>
                </a:r>
              </a:p>
            </p:txBody>
          </p:sp>
        </p:grpSp>
        <p:sp>
          <p:nvSpPr>
            <p:cNvPr id="38079" name="Text Box 1312"/>
            <p:cNvSpPr txBox="1">
              <a:spLocks noChangeArrowheads="1"/>
            </p:cNvSpPr>
            <p:nvPr/>
          </p:nvSpPr>
          <p:spPr bwMode="auto">
            <a:xfrm>
              <a:off x="3107" y="3339"/>
              <a:ext cx="25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2800" b="1"/>
                <a:t>и</a:t>
              </a:r>
            </a:p>
          </p:txBody>
        </p:sp>
      </p:grpSp>
      <p:grpSp>
        <p:nvGrpSpPr>
          <p:cNvPr id="13" name="Group 1329"/>
          <p:cNvGrpSpPr>
            <a:grpSpLocks/>
          </p:cNvGrpSpPr>
          <p:nvPr/>
        </p:nvGrpSpPr>
        <p:grpSpPr bwMode="auto">
          <a:xfrm>
            <a:off x="2268538" y="3573463"/>
            <a:ext cx="6430962" cy="519112"/>
            <a:chOff x="1383" y="2251"/>
            <a:chExt cx="4051" cy="327"/>
          </a:xfrm>
        </p:grpSpPr>
        <p:grpSp>
          <p:nvGrpSpPr>
            <p:cNvPr id="38064" name="Group 1315"/>
            <p:cNvGrpSpPr>
              <a:grpSpLocks/>
            </p:cNvGrpSpPr>
            <p:nvPr/>
          </p:nvGrpSpPr>
          <p:grpSpPr bwMode="auto">
            <a:xfrm>
              <a:off x="1383" y="2251"/>
              <a:ext cx="2630" cy="327"/>
              <a:chOff x="703" y="391"/>
              <a:chExt cx="2630" cy="327"/>
            </a:xfrm>
          </p:grpSpPr>
          <p:sp>
            <p:nvSpPr>
              <p:cNvPr id="38070" name="Text Box 1316"/>
              <p:cNvSpPr txBox="1">
                <a:spLocks noChangeArrowheads="1"/>
              </p:cNvSpPr>
              <p:nvPr/>
            </p:nvSpPr>
            <p:spPr bwMode="auto">
              <a:xfrm>
                <a:off x="703" y="391"/>
                <a:ext cx="25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ru-RU" sz="2800" b="1"/>
                  <a:t>п</a:t>
                </a:r>
              </a:p>
            </p:txBody>
          </p:sp>
          <p:sp>
            <p:nvSpPr>
              <p:cNvPr id="38071" name="Text Box 1317"/>
              <p:cNvSpPr txBox="1">
                <a:spLocks noChangeArrowheads="1"/>
              </p:cNvSpPr>
              <p:nvPr/>
            </p:nvSpPr>
            <p:spPr bwMode="auto">
              <a:xfrm>
                <a:off x="1020" y="391"/>
                <a:ext cx="27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ru-RU" sz="2800" b="1"/>
                  <a:t>р</a:t>
                </a:r>
              </a:p>
            </p:txBody>
          </p:sp>
          <p:sp>
            <p:nvSpPr>
              <p:cNvPr id="38072" name="Text Box 1318"/>
              <p:cNvSpPr txBox="1">
                <a:spLocks noChangeArrowheads="1"/>
              </p:cNvSpPr>
              <p:nvPr/>
            </p:nvSpPr>
            <p:spPr bwMode="auto">
              <a:xfrm>
                <a:off x="1383" y="391"/>
                <a:ext cx="25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ru-RU" sz="2800" b="1"/>
                  <a:t>о</a:t>
                </a:r>
              </a:p>
            </p:txBody>
          </p:sp>
          <p:sp>
            <p:nvSpPr>
              <p:cNvPr id="38073" name="Text Box 1319"/>
              <p:cNvSpPr txBox="1">
                <a:spLocks noChangeArrowheads="1"/>
              </p:cNvSpPr>
              <p:nvPr/>
            </p:nvSpPr>
            <p:spPr bwMode="auto">
              <a:xfrm>
                <a:off x="1701" y="391"/>
                <a:ext cx="31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ru-RU" sz="2800" b="1"/>
                  <a:t>ф</a:t>
                </a:r>
              </a:p>
            </p:txBody>
          </p:sp>
          <p:sp>
            <p:nvSpPr>
              <p:cNvPr id="38074" name="Text Box 1320"/>
              <p:cNvSpPr txBox="1">
                <a:spLocks noChangeArrowheads="1"/>
              </p:cNvSpPr>
              <p:nvPr/>
            </p:nvSpPr>
            <p:spPr bwMode="auto">
              <a:xfrm>
                <a:off x="2018" y="391"/>
                <a:ext cx="27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ru-RU" sz="2800" b="1"/>
                  <a:t>и</a:t>
                </a:r>
              </a:p>
            </p:txBody>
          </p:sp>
          <p:sp>
            <p:nvSpPr>
              <p:cNvPr id="38075" name="Text Box 1321"/>
              <p:cNvSpPr txBox="1">
                <a:spLocks noChangeArrowheads="1"/>
              </p:cNvSpPr>
              <p:nvPr/>
            </p:nvSpPr>
            <p:spPr bwMode="auto">
              <a:xfrm>
                <a:off x="2381" y="391"/>
                <a:ext cx="25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ru-RU" sz="2800" b="1"/>
                  <a:t>л</a:t>
                </a:r>
              </a:p>
            </p:txBody>
          </p:sp>
          <p:sp>
            <p:nvSpPr>
              <p:cNvPr id="38076" name="Text Box 1322"/>
              <p:cNvSpPr txBox="1">
                <a:spLocks noChangeArrowheads="1"/>
              </p:cNvSpPr>
              <p:nvPr/>
            </p:nvSpPr>
            <p:spPr bwMode="auto">
              <a:xfrm>
                <a:off x="2744" y="391"/>
                <a:ext cx="24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ru-RU" sz="2800" b="1"/>
                  <a:t>а</a:t>
                </a:r>
              </a:p>
            </p:txBody>
          </p:sp>
          <p:sp>
            <p:nvSpPr>
              <p:cNvPr id="38077" name="Text Box 1323"/>
              <p:cNvSpPr txBox="1">
                <a:spLocks noChangeArrowheads="1"/>
              </p:cNvSpPr>
              <p:nvPr/>
            </p:nvSpPr>
            <p:spPr bwMode="auto">
              <a:xfrm>
                <a:off x="3061" y="391"/>
                <a:ext cx="27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ru-RU" sz="2800" b="1"/>
                  <a:t>к</a:t>
                </a:r>
              </a:p>
            </p:txBody>
          </p:sp>
        </p:grpSp>
        <p:grpSp>
          <p:nvGrpSpPr>
            <p:cNvPr id="38065" name="Group 1324"/>
            <p:cNvGrpSpPr>
              <a:grpSpLocks/>
            </p:cNvGrpSpPr>
            <p:nvPr/>
          </p:nvGrpSpPr>
          <p:grpSpPr bwMode="auto">
            <a:xfrm>
              <a:off x="4150" y="2251"/>
              <a:ext cx="1284" cy="327"/>
              <a:chOff x="2427" y="1525"/>
              <a:chExt cx="1284" cy="327"/>
            </a:xfrm>
          </p:grpSpPr>
          <p:sp>
            <p:nvSpPr>
              <p:cNvPr id="38066" name="Text Box 1325"/>
              <p:cNvSpPr txBox="1">
                <a:spLocks noChangeArrowheads="1"/>
              </p:cNvSpPr>
              <p:nvPr/>
            </p:nvSpPr>
            <p:spPr bwMode="auto">
              <a:xfrm>
                <a:off x="2427" y="1525"/>
                <a:ext cx="22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ru-RU" sz="2800" b="1"/>
                  <a:t>т</a:t>
                </a:r>
              </a:p>
            </p:txBody>
          </p:sp>
          <p:sp>
            <p:nvSpPr>
              <p:cNvPr id="38067" name="Text Box 1326"/>
              <p:cNvSpPr txBox="1">
                <a:spLocks noChangeArrowheads="1"/>
              </p:cNvSpPr>
              <p:nvPr/>
            </p:nvSpPr>
            <p:spPr bwMode="auto">
              <a:xfrm>
                <a:off x="2744" y="1525"/>
                <a:ext cx="27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ru-RU" sz="2800" b="1"/>
                  <a:t>и</a:t>
                </a:r>
              </a:p>
            </p:txBody>
          </p:sp>
          <p:sp>
            <p:nvSpPr>
              <p:cNvPr id="38068" name="Text Box 1327"/>
              <p:cNvSpPr txBox="1">
                <a:spLocks noChangeArrowheads="1"/>
              </p:cNvSpPr>
              <p:nvPr/>
            </p:nvSpPr>
            <p:spPr bwMode="auto">
              <a:xfrm>
                <a:off x="3107" y="1525"/>
                <a:ext cx="22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ru-RU" sz="2800" b="1"/>
                  <a:t>к</a:t>
                </a:r>
              </a:p>
            </p:txBody>
          </p:sp>
          <p:sp>
            <p:nvSpPr>
              <p:cNvPr id="38069" name="Text Box 1328"/>
              <p:cNvSpPr txBox="1">
                <a:spLocks noChangeArrowheads="1"/>
              </p:cNvSpPr>
              <p:nvPr/>
            </p:nvSpPr>
            <p:spPr bwMode="auto">
              <a:xfrm>
                <a:off x="3470" y="1525"/>
                <a:ext cx="24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ru-RU" sz="2800" b="1"/>
                  <a:t>а</a:t>
                </a:r>
              </a:p>
            </p:txBody>
          </p:sp>
        </p:grpSp>
      </p:grpSp>
      <p:grpSp>
        <p:nvGrpSpPr>
          <p:cNvPr id="16" name="Group 1345"/>
          <p:cNvGrpSpPr>
            <a:grpSpLocks/>
          </p:cNvGrpSpPr>
          <p:nvPr/>
        </p:nvGrpSpPr>
        <p:grpSpPr bwMode="auto">
          <a:xfrm>
            <a:off x="611188" y="4149725"/>
            <a:ext cx="5959475" cy="519113"/>
            <a:chOff x="340" y="2614"/>
            <a:chExt cx="3754" cy="327"/>
          </a:xfrm>
        </p:grpSpPr>
        <p:grpSp>
          <p:nvGrpSpPr>
            <p:cNvPr id="38052" name="Group 1331"/>
            <p:cNvGrpSpPr>
              <a:grpSpLocks/>
            </p:cNvGrpSpPr>
            <p:nvPr/>
          </p:nvGrpSpPr>
          <p:grpSpPr bwMode="auto">
            <a:xfrm>
              <a:off x="340" y="2614"/>
              <a:ext cx="2630" cy="327"/>
              <a:chOff x="703" y="391"/>
              <a:chExt cx="2630" cy="327"/>
            </a:xfrm>
          </p:grpSpPr>
          <p:sp>
            <p:nvSpPr>
              <p:cNvPr id="38056" name="Text Box 1332"/>
              <p:cNvSpPr txBox="1">
                <a:spLocks noChangeArrowheads="1"/>
              </p:cNvSpPr>
              <p:nvPr/>
            </p:nvSpPr>
            <p:spPr bwMode="auto">
              <a:xfrm>
                <a:off x="703" y="391"/>
                <a:ext cx="209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ru-RU" sz="2800" b="1"/>
                  <a:t>г</a:t>
                </a:r>
              </a:p>
            </p:txBody>
          </p:sp>
          <p:sp>
            <p:nvSpPr>
              <p:cNvPr id="38057" name="Text Box 1333"/>
              <p:cNvSpPr txBox="1">
                <a:spLocks noChangeArrowheads="1"/>
              </p:cNvSpPr>
              <p:nvPr/>
            </p:nvSpPr>
            <p:spPr bwMode="auto">
              <a:xfrm>
                <a:off x="1020" y="391"/>
                <a:ext cx="27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ru-RU" sz="2800" b="1"/>
                  <a:t>е</a:t>
                </a:r>
              </a:p>
            </p:txBody>
          </p:sp>
          <p:sp>
            <p:nvSpPr>
              <p:cNvPr id="38058" name="Text Box 1334"/>
              <p:cNvSpPr txBox="1">
                <a:spLocks noChangeArrowheads="1"/>
              </p:cNvSpPr>
              <p:nvPr/>
            </p:nvSpPr>
            <p:spPr bwMode="auto">
              <a:xfrm>
                <a:off x="1383" y="391"/>
                <a:ext cx="25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ru-RU" sz="2800" b="1"/>
                  <a:t>л</a:t>
                </a:r>
              </a:p>
            </p:txBody>
          </p:sp>
          <p:sp>
            <p:nvSpPr>
              <p:cNvPr id="38059" name="Text Box 1335"/>
              <p:cNvSpPr txBox="1">
                <a:spLocks noChangeArrowheads="1"/>
              </p:cNvSpPr>
              <p:nvPr/>
            </p:nvSpPr>
            <p:spPr bwMode="auto">
              <a:xfrm>
                <a:off x="1701" y="391"/>
                <a:ext cx="254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ru-RU" sz="2800" b="1"/>
                  <a:t>ь</a:t>
                </a:r>
              </a:p>
            </p:txBody>
          </p:sp>
          <p:sp>
            <p:nvSpPr>
              <p:cNvPr id="38060" name="Text Box 1336"/>
              <p:cNvSpPr txBox="1">
                <a:spLocks noChangeArrowheads="1"/>
              </p:cNvSpPr>
              <p:nvPr/>
            </p:nvSpPr>
            <p:spPr bwMode="auto">
              <a:xfrm>
                <a:off x="2018" y="391"/>
                <a:ext cx="27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ru-RU" sz="2800" b="1"/>
                  <a:t>м</a:t>
                </a:r>
              </a:p>
            </p:txBody>
          </p:sp>
          <p:sp>
            <p:nvSpPr>
              <p:cNvPr id="38061" name="Text Box 1337"/>
              <p:cNvSpPr txBox="1">
                <a:spLocks noChangeArrowheads="1"/>
              </p:cNvSpPr>
              <p:nvPr/>
            </p:nvSpPr>
            <p:spPr bwMode="auto">
              <a:xfrm>
                <a:off x="2381" y="391"/>
                <a:ext cx="254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ru-RU" sz="2800" b="1"/>
                  <a:t>и</a:t>
                </a:r>
              </a:p>
            </p:txBody>
          </p:sp>
          <p:sp>
            <p:nvSpPr>
              <p:cNvPr id="38062" name="Text Box 1338"/>
              <p:cNvSpPr txBox="1">
                <a:spLocks noChangeArrowheads="1"/>
              </p:cNvSpPr>
              <p:nvPr/>
            </p:nvSpPr>
            <p:spPr bwMode="auto">
              <a:xfrm>
                <a:off x="2744" y="391"/>
                <a:ext cx="25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ru-RU" sz="2800" b="1"/>
                  <a:t>н</a:t>
                </a:r>
              </a:p>
            </p:txBody>
          </p:sp>
          <p:sp>
            <p:nvSpPr>
              <p:cNvPr id="38063" name="Text Box 1339"/>
              <p:cNvSpPr txBox="1">
                <a:spLocks noChangeArrowheads="1"/>
              </p:cNvSpPr>
              <p:nvPr/>
            </p:nvSpPr>
            <p:spPr bwMode="auto">
              <a:xfrm>
                <a:off x="3061" y="391"/>
                <a:ext cx="27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ru-RU" sz="2800" b="1"/>
                  <a:t>т</a:t>
                </a:r>
              </a:p>
            </p:txBody>
          </p:sp>
        </p:grpSp>
        <p:sp>
          <p:nvSpPr>
            <p:cNvPr id="38053" name="Text Box 1341"/>
            <p:cNvSpPr txBox="1">
              <a:spLocks noChangeArrowheads="1"/>
            </p:cNvSpPr>
            <p:nvPr/>
          </p:nvSpPr>
          <p:spPr bwMode="auto">
            <a:xfrm>
              <a:off x="3107" y="2614"/>
              <a:ext cx="25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2800" b="1"/>
                <a:t>о</a:t>
              </a:r>
            </a:p>
          </p:txBody>
        </p:sp>
        <p:sp>
          <p:nvSpPr>
            <p:cNvPr id="38054" name="Text Box 1342"/>
            <p:cNvSpPr txBox="1">
              <a:spLocks noChangeArrowheads="1"/>
            </p:cNvSpPr>
            <p:nvPr/>
          </p:nvSpPr>
          <p:spPr bwMode="auto">
            <a:xfrm>
              <a:off x="3424" y="2614"/>
              <a:ext cx="2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2800" b="1"/>
                <a:t>з</a:t>
              </a:r>
            </a:p>
          </p:txBody>
        </p:sp>
        <p:sp>
          <p:nvSpPr>
            <p:cNvPr id="38055" name="Text Box 1343"/>
            <p:cNvSpPr txBox="1">
              <a:spLocks noChangeArrowheads="1"/>
            </p:cNvSpPr>
            <p:nvPr/>
          </p:nvSpPr>
          <p:spPr bwMode="auto">
            <a:xfrm>
              <a:off x="3787" y="2614"/>
              <a:ext cx="30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2800" b="1"/>
                <a:t>ы</a:t>
              </a:r>
            </a:p>
          </p:txBody>
        </p:sp>
      </p:grpSp>
      <p:grpSp>
        <p:nvGrpSpPr>
          <p:cNvPr id="18" name="Group 1418"/>
          <p:cNvGrpSpPr>
            <a:grpSpLocks/>
          </p:cNvGrpSpPr>
          <p:nvPr/>
        </p:nvGrpSpPr>
        <p:grpSpPr bwMode="auto">
          <a:xfrm>
            <a:off x="4284663" y="620713"/>
            <a:ext cx="546100" cy="5192712"/>
            <a:chOff x="930" y="527"/>
            <a:chExt cx="344" cy="3271"/>
          </a:xfrm>
        </p:grpSpPr>
        <p:grpSp>
          <p:nvGrpSpPr>
            <p:cNvPr id="38020" name="Group 1419"/>
            <p:cNvGrpSpPr>
              <a:grpSpLocks/>
            </p:cNvGrpSpPr>
            <p:nvPr/>
          </p:nvGrpSpPr>
          <p:grpSpPr bwMode="auto">
            <a:xfrm>
              <a:off x="930" y="527"/>
              <a:ext cx="344" cy="3271"/>
              <a:chOff x="3969" y="527"/>
              <a:chExt cx="344" cy="3271"/>
            </a:xfrm>
          </p:grpSpPr>
          <p:sp>
            <p:nvSpPr>
              <p:cNvPr id="38031" name="Rectangle 1420"/>
              <p:cNvSpPr>
                <a:spLocks noChangeArrowheads="1"/>
              </p:cNvSpPr>
              <p:nvPr/>
            </p:nvSpPr>
            <p:spPr bwMode="auto">
              <a:xfrm>
                <a:off x="3969" y="3440"/>
                <a:ext cx="344" cy="35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endParaRPr lang="ru-RU" altLang="ru-RU" sz="2800" b="1"/>
              </a:p>
            </p:txBody>
          </p:sp>
          <p:sp>
            <p:nvSpPr>
              <p:cNvPr id="38032" name="Rectangle 1421"/>
              <p:cNvSpPr>
                <a:spLocks noChangeArrowheads="1"/>
              </p:cNvSpPr>
              <p:nvPr/>
            </p:nvSpPr>
            <p:spPr bwMode="auto">
              <a:xfrm>
                <a:off x="3969" y="3082"/>
                <a:ext cx="344" cy="35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endParaRPr lang="ru-RU" altLang="ru-RU" sz="2800" b="1"/>
              </a:p>
            </p:txBody>
          </p:sp>
          <p:sp>
            <p:nvSpPr>
              <p:cNvPr id="38033" name="Rectangle 1422"/>
              <p:cNvSpPr>
                <a:spLocks noChangeArrowheads="1"/>
              </p:cNvSpPr>
              <p:nvPr/>
            </p:nvSpPr>
            <p:spPr bwMode="auto">
              <a:xfrm>
                <a:off x="3969" y="2724"/>
                <a:ext cx="344" cy="35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endParaRPr lang="ru-RU" altLang="ru-RU" sz="2800" b="1"/>
              </a:p>
            </p:txBody>
          </p:sp>
          <p:sp>
            <p:nvSpPr>
              <p:cNvPr id="38034" name="Rectangle 1423"/>
              <p:cNvSpPr>
                <a:spLocks noChangeArrowheads="1"/>
              </p:cNvSpPr>
              <p:nvPr/>
            </p:nvSpPr>
            <p:spPr bwMode="auto">
              <a:xfrm>
                <a:off x="3969" y="2366"/>
                <a:ext cx="344" cy="35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endParaRPr lang="ru-RU" altLang="ru-RU" sz="2800" b="1"/>
              </a:p>
            </p:txBody>
          </p:sp>
          <p:sp>
            <p:nvSpPr>
              <p:cNvPr id="38035" name="Rectangle 1424"/>
              <p:cNvSpPr>
                <a:spLocks noChangeArrowheads="1"/>
              </p:cNvSpPr>
              <p:nvPr/>
            </p:nvSpPr>
            <p:spPr bwMode="auto">
              <a:xfrm>
                <a:off x="3969" y="2009"/>
                <a:ext cx="344" cy="357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endParaRPr lang="ru-RU" altLang="ru-RU" sz="2800" b="1"/>
              </a:p>
            </p:txBody>
          </p:sp>
          <p:sp>
            <p:nvSpPr>
              <p:cNvPr id="38036" name="Rectangle 1425"/>
              <p:cNvSpPr>
                <a:spLocks noChangeArrowheads="1"/>
              </p:cNvSpPr>
              <p:nvPr/>
            </p:nvSpPr>
            <p:spPr bwMode="auto">
              <a:xfrm>
                <a:off x="3969" y="1651"/>
                <a:ext cx="344" cy="35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endParaRPr lang="ru-RU" altLang="ru-RU" sz="2800" b="1"/>
              </a:p>
            </p:txBody>
          </p:sp>
          <p:sp>
            <p:nvSpPr>
              <p:cNvPr id="38037" name="Rectangle 1426"/>
              <p:cNvSpPr>
                <a:spLocks noChangeArrowheads="1"/>
              </p:cNvSpPr>
              <p:nvPr/>
            </p:nvSpPr>
            <p:spPr bwMode="auto">
              <a:xfrm>
                <a:off x="3969" y="1293"/>
                <a:ext cx="344" cy="35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endParaRPr lang="ru-RU" altLang="ru-RU" sz="2800" b="1"/>
              </a:p>
            </p:txBody>
          </p:sp>
          <p:sp>
            <p:nvSpPr>
              <p:cNvPr id="38038" name="Rectangle 1427"/>
              <p:cNvSpPr>
                <a:spLocks noChangeArrowheads="1"/>
              </p:cNvSpPr>
              <p:nvPr/>
            </p:nvSpPr>
            <p:spPr bwMode="auto">
              <a:xfrm>
                <a:off x="3969" y="935"/>
                <a:ext cx="344" cy="35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endParaRPr lang="ru-RU" altLang="ru-RU" sz="2800" b="1"/>
              </a:p>
            </p:txBody>
          </p:sp>
          <p:sp>
            <p:nvSpPr>
              <p:cNvPr id="38039" name="Rectangle 1428"/>
              <p:cNvSpPr>
                <a:spLocks noChangeArrowheads="1"/>
              </p:cNvSpPr>
              <p:nvPr/>
            </p:nvSpPr>
            <p:spPr bwMode="auto">
              <a:xfrm>
                <a:off x="3969" y="527"/>
                <a:ext cx="344" cy="40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endParaRPr lang="ru-RU" altLang="ru-RU" sz="2800" b="1"/>
              </a:p>
            </p:txBody>
          </p:sp>
          <p:sp>
            <p:nvSpPr>
              <p:cNvPr id="38040" name="Line 1429"/>
              <p:cNvSpPr>
                <a:spLocks noChangeShapeType="1"/>
              </p:cNvSpPr>
              <p:nvPr/>
            </p:nvSpPr>
            <p:spPr bwMode="auto">
              <a:xfrm>
                <a:off x="3969" y="527"/>
                <a:ext cx="344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41" name="Line 1430"/>
              <p:cNvSpPr>
                <a:spLocks noChangeShapeType="1"/>
              </p:cNvSpPr>
              <p:nvPr/>
            </p:nvSpPr>
            <p:spPr bwMode="auto">
              <a:xfrm>
                <a:off x="3969" y="935"/>
                <a:ext cx="344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42" name="Line 1431"/>
              <p:cNvSpPr>
                <a:spLocks noChangeShapeType="1"/>
              </p:cNvSpPr>
              <p:nvPr/>
            </p:nvSpPr>
            <p:spPr bwMode="auto">
              <a:xfrm>
                <a:off x="3969" y="1293"/>
                <a:ext cx="344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43" name="Line 1432"/>
              <p:cNvSpPr>
                <a:spLocks noChangeShapeType="1"/>
              </p:cNvSpPr>
              <p:nvPr/>
            </p:nvSpPr>
            <p:spPr bwMode="auto">
              <a:xfrm>
                <a:off x="3969" y="1651"/>
                <a:ext cx="344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44" name="Line 1433"/>
              <p:cNvSpPr>
                <a:spLocks noChangeShapeType="1"/>
              </p:cNvSpPr>
              <p:nvPr/>
            </p:nvSpPr>
            <p:spPr bwMode="auto">
              <a:xfrm>
                <a:off x="3969" y="2009"/>
                <a:ext cx="344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45" name="Line 1434"/>
              <p:cNvSpPr>
                <a:spLocks noChangeShapeType="1"/>
              </p:cNvSpPr>
              <p:nvPr/>
            </p:nvSpPr>
            <p:spPr bwMode="auto">
              <a:xfrm>
                <a:off x="3969" y="2366"/>
                <a:ext cx="344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46" name="Line 1435"/>
              <p:cNvSpPr>
                <a:spLocks noChangeShapeType="1"/>
              </p:cNvSpPr>
              <p:nvPr/>
            </p:nvSpPr>
            <p:spPr bwMode="auto">
              <a:xfrm>
                <a:off x="3969" y="2724"/>
                <a:ext cx="344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47" name="Line 1436"/>
              <p:cNvSpPr>
                <a:spLocks noChangeShapeType="1"/>
              </p:cNvSpPr>
              <p:nvPr/>
            </p:nvSpPr>
            <p:spPr bwMode="auto">
              <a:xfrm>
                <a:off x="3969" y="3082"/>
                <a:ext cx="344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48" name="Line 1437"/>
              <p:cNvSpPr>
                <a:spLocks noChangeShapeType="1"/>
              </p:cNvSpPr>
              <p:nvPr/>
            </p:nvSpPr>
            <p:spPr bwMode="auto">
              <a:xfrm>
                <a:off x="3969" y="3440"/>
                <a:ext cx="344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49" name="Line 1438"/>
              <p:cNvSpPr>
                <a:spLocks noChangeShapeType="1"/>
              </p:cNvSpPr>
              <p:nvPr/>
            </p:nvSpPr>
            <p:spPr bwMode="auto">
              <a:xfrm>
                <a:off x="3969" y="3798"/>
                <a:ext cx="344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50" name="Line 1439"/>
              <p:cNvSpPr>
                <a:spLocks noChangeShapeType="1"/>
              </p:cNvSpPr>
              <p:nvPr/>
            </p:nvSpPr>
            <p:spPr bwMode="auto">
              <a:xfrm>
                <a:off x="3969" y="527"/>
                <a:ext cx="0" cy="3271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51" name="Line 1440"/>
              <p:cNvSpPr>
                <a:spLocks noChangeShapeType="1"/>
              </p:cNvSpPr>
              <p:nvPr/>
            </p:nvSpPr>
            <p:spPr bwMode="auto">
              <a:xfrm>
                <a:off x="4313" y="527"/>
                <a:ext cx="0" cy="3271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8021" name="Group 1441"/>
            <p:cNvGrpSpPr>
              <a:grpSpLocks/>
            </p:cNvGrpSpPr>
            <p:nvPr/>
          </p:nvGrpSpPr>
          <p:grpSpPr bwMode="auto">
            <a:xfrm>
              <a:off x="975" y="572"/>
              <a:ext cx="254" cy="3185"/>
              <a:chOff x="975" y="572"/>
              <a:chExt cx="254" cy="3185"/>
            </a:xfrm>
          </p:grpSpPr>
          <p:sp>
            <p:nvSpPr>
              <p:cNvPr id="38022" name="Text Box 1442"/>
              <p:cNvSpPr txBox="1">
                <a:spLocks noChangeArrowheads="1"/>
              </p:cNvSpPr>
              <p:nvPr/>
            </p:nvSpPr>
            <p:spPr bwMode="auto">
              <a:xfrm>
                <a:off x="975" y="572"/>
                <a:ext cx="254" cy="327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ru-RU" sz="2800" b="1"/>
                  <a:t>и</a:t>
                </a:r>
              </a:p>
            </p:txBody>
          </p:sp>
          <p:sp>
            <p:nvSpPr>
              <p:cNvPr id="38023" name="Text Box 1443"/>
              <p:cNvSpPr txBox="1">
                <a:spLocks noChangeArrowheads="1"/>
              </p:cNvSpPr>
              <p:nvPr/>
            </p:nvSpPr>
            <p:spPr bwMode="auto">
              <a:xfrm>
                <a:off x="975" y="935"/>
                <a:ext cx="238" cy="327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ru-RU" sz="2800" b="1"/>
                  <a:t>м</a:t>
                </a:r>
              </a:p>
            </p:txBody>
          </p:sp>
          <p:sp>
            <p:nvSpPr>
              <p:cNvPr id="38024" name="Text Box 1444"/>
              <p:cNvSpPr txBox="1">
                <a:spLocks noChangeArrowheads="1"/>
              </p:cNvSpPr>
              <p:nvPr/>
            </p:nvSpPr>
            <p:spPr bwMode="auto">
              <a:xfrm>
                <a:off x="975" y="1253"/>
                <a:ext cx="238" cy="327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ru-RU" sz="2800" b="1"/>
                  <a:t>м</a:t>
                </a:r>
              </a:p>
            </p:txBody>
          </p:sp>
          <p:sp>
            <p:nvSpPr>
              <p:cNvPr id="38025" name="Text Box 1445"/>
              <p:cNvSpPr txBox="1">
                <a:spLocks noChangeArrowheads="1"/>
              </p:cNvSpPr>
              <p:nvPr/>
            </p:nvSpPr>
            <p:spPr bwMode="auto">
              <a:xfrm>
                <a:off x="975" y="1661"/>
                <a:ext cx="238" cy="327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ru-RU" sz="2800" b="1"/>
                  <a:t>у</a:t>
                </a:r>
              </a:p>
            </p:txBody>
          </p:sp>
          <p:sp>
            <p:nvSpPr>
              <p:cNvPr id="38026" name="Text Box 1446"/>
              <p:cNvSpPr txBox="1">
                <a:spLocks noChangeArrowheads="1"/>
              </p:cNvSpPr>
              <p:nvPr/>
            </p:nvSpPr>
            <p:spPr bwMode="auto">
              <a:xfrm>
                <a:off x="975" y="2024"/>
                <a:ext cx="251" cy="327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ru-RU" sz="2800" b="1"/>
                  <a:t>н</a:t>
                </a:r>
              </a:p>
            </p:txBody>
          </p:sp>
          <p:sp>
            <p:nvSpPr>
              <p:cNvPr id="38027" name="Text Box 1447"/>
              <p:cNvSpPr txBox="1">
                <a:spLocks noChangeArrowheads="1"/>
              </p:cNvSpPr>
              <p:nvPr/>
            </p:nvSpPr>
            <p:spPr bwMode="auto">
              <a:xfrm>
                <a:off x="975" y="2387"/>
                <a:ext cx="238" cy="327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ru-RU" sz="2800" b="1"/>
                  <a:t>и</a:t>
                </a:r>
              </a:p>
            </p:txBody>
          </p:sp>
          <p:sp>
            <p:nvSpPr>
              <p:cNvPr id="38028" name="Text Box 1448"/>
              <p:cNvSpPr txBox="1">
                <a:spLocks noChangeArrowheads="1"/>
              </p:cNvSpPr>
              <p:nvPr/>
            </p:nvSpPr>
            <p:spPr bwMode="auto">
              <a:xfrm>
                <a:off x="975" y="2705"/>
                <a:ext cx="238" cy="327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ru-RU" sz="2800" b="1"/>
                  <a:t>т</a:t>
                </a:r>
              </a:p>
            </p:txBody>
          </p:sp>
          <p:sp>
            <p:nvSpPr>
              <p:cNvPr id="38029" name="Text Box 1449"/>
              <p:cNvSpPr txBox="1">
                <a:spLocks noChangeArrowheads="1"/>
              </p:cNvSpPr>
              <p:nvPr/>
            </p:nvSpPr>
            <p:spPr bwMode="auto">
              <a:xfrm>
                <a:off x="975" y="3113"/>
                <a:ext cx="238" cy="327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ru-RU" sz="2800" b="1"/>
                  <a:t>е</a:t>
                </a:r>
              </a:p>
            </p:txBody>
          </p:sp>
          <p:sp>
            <p:nvSpPr>
              <p:cNvPr id="38030" name="Text Box 1450"/>
              <p:cNvSpPr txBox="1">
                <a:spLocks noChangeArrowheads="1"/>
              </p:cNvSpPr>
              <p:nvPr/>
            </p:nvSpPr>
            <p:spPr bwMode="auto">
              <a:xfrm>
                <a:off x="975" y="3430"/>
                <a:ext cx="238" cy="327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ru-RU" sz="2800" b="1"/>
                  <a:t>т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0"/>
            <a:ext cx="516255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734175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0"/>
            <a:ext cx="7239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0675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860</TotalTime>
  <Words>361</Words>
  <Application>Microsoft Office PowerPoint</Application>
  <PresentationFormat>Экран (4:3)</PresentationFormat>
  <Paragraphs>258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9" baseType="lpstr">
      <vt:lpstr>Arial</vt:lpstr>
      <vt:lpstr>Calibri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МОУ "СОШ №4"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Родькина</dc:creator>
  <cp:lastModifiedBy>Венера Узбековна</cp:lastModifiedBy>
  <cp:revision>39</cp:revision>
  <dcterms:created xsi:type="dcterms:W3CDTF">2011-01-03T19:10:00Z</dcterms:created>
  <dcterms:modified xsi:type="dcterms:W3CDTF">2017-05-03T16:46:34Z</dcterms:modified>
</cp:coreProperties>
</file>