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3C94-0A15-4CAE-8E8C-DE9DB0CB71E1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76E7-19EA-49A6-B526-E89EB2B7A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907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83C94-0A15-4CAE-8E8C-DE9DB0CB71E1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976E7-19EA-49A6-B526-E89EB2B7A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59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0323"/>
            <a:ext cx="7873016" cy="4063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59735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B0F0"/>
                </a:solidFill>
              </a:rPr>
              <a:t>Всероссийский методический фестиваль </a:t>
            </a:r>
            <a:r>
              <a:rPr lang="ru-RU" sz="1400" b="1" dirty="0" smtClean="0">
                <a:solidFill>
                  <a:srgbClr val="FF0000"/>
                </a:solidFill>
              </a:rPr>
              <a:t>"</a:t>
            </a:r>
            <a:r>
              <a:rPr lang="ru-RU" sz="1400" b="1" dirty="0">
                <a:solidFill>
                  <a:srgbClr val="FF0000"/>
                </a:solidFill>
              </a:rPr>
              <a:t>ПЕДАГОГИЧЕСКОЕ </a:t>
            </a:r>
            <a:r>
              <a:rPr lang="ru-RU" sz="1400" b="1" dirty="0" smtClean="0">
                <a:solidFill>
                  <a:srgbClr val="FF0000"/>
                </a:solidFill>
              </a:rPr>
              <a:t>ТВОРЧЕСТВО" </a:t>
            </a:r>
            <a:r>
              <a:rPr lang="ru-RU" sz="1400" dirty="0" smtClean="0">
                <a:solidFill>
                  <a:srgbClr val="00B0F0"/>
                </a:solidFill>
              </a:rPr>
              <a:t>Осень</a:t>
            </a:r>
            <a:r>
              <a:rPr lang="ru-RU" sz="1400" dirty="0">
                <a:solidFill>
                  <a:srgbClr val="00B0F0"/>
                </a:solidFill>
              </a:rPr>
              <a:t>, 2016 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5085184"/>
            <a:ext cx="348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/>
              <a:t>Васильева Ольга Викторовна</a:t>
            </a:r>
          </a:p>
          <a:p>
            <a:pPr algn="r"/>
            <a:r>
              <a:rPr lang="ru-RU" sz="1200" dirty="0"/>
              <a:t>учитель начальных классов</a:t>
            </a:r>
          </a:p>
          <a:p>
            <a:pPr algn="r"/>
            <a:r>
              <a:rPr lang="ru-RU" sz="1200" dirty="0"/>
              <a:t>Муниципальное бюджетное общеобразовательное учреждение</a:t>
            </a:r>
          </a:p>
          <a:p>
            <a:pPr algn="r"/>
            <a:r>
              <a:rPr lang="ru-RU" sz="1200" dirty="0"/>
              <a:t>«Средняя общеобразовательная школа №4»</a:t>
            </a:r>
          </a:p>
          <a:p>
            <a:pPr algn="r"/>
            <a:r>
              <a:rPr lang="ru-RU" sz="1200" dirty="0"/>
              <a:t>г. Реутов, Московская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317775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Bookman Old Style" pitchFamily="18" charset="0"/>
              </a:rPr>
              <a:t>   ТЕСТ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52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Bookman Old Style" pitchFamily="18" charset="0"/>
              </a:rPr>
              <a:t>   ТЕСТ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07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Bookman Old Style" pitchFamily="18" charset="0"/>
              </a:rPr>
              <a:t>   ТЕСТ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9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Bookman Old Style" pitchFamily="18" charset="0"/>
              </a:rPr>
              <a:t>   Проверь себя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25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2060"/>
                </a:solidFill>
                <a:latin typeface="Bookman Old Style" pitchFamily="18" charset="0"/>
              </a:rPr>
              <a:t>Примеры</a:t>
            </a:r>
            <a:br>
              <a:rPr lang="ru-RU" altLang="ru-RU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altLang="ru-RU" b="1" smtClean="0">
                <a:solidFill>
                  <a:srgbClr val="002060"/>
                </a:solidFill>
                <a:latin typeface="Bookman Old Style" pitchFamily="18" charset="0"/>
              </a:rPr>
              <a:t> детских работ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44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smtClean="0">
                <a:solidFill>
                  <a:srgbClr val="002060"/>
                </a:solidFill>
                <a:latin typeface="Bookman Old Style" pitchFamily="18" charset="0"/>
              </a:rPr>
              <a:t>Примеры</a:t>
            </a:r>
            <a:br>
              <a:rPr lang="ru-RU" altLang="ru-RU" sz="4000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altLang="ru-RU" sz="4000" b="1" smtClean="0">
                <a:solidFill>
                  <a:srgbClr val="002060"/>
                </a:solidFill>
                <a:latin typeface="Bookman Old Style" pitchFamily="18" charset="0"/>
              </a:rPr>
              <a:t> детских работ</a:t>
            </a:r>
            <a:endParaRPr lang="ru-RU" altLang="ru-RU" sz="4000" b="1" dirty="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70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smtClean="0">
                <a:solidFill>
                  <a:srgbClr val="002060"/>
                </a:solidFill>
                <a:latin typeface="Bookman Old Style" pitchFamily="18" charset="0"/>
              </a:rPr>
              <a:t>Примеры</a:t>
            </a:r>
            <a:br>
              <a:rPr lang="ru-RU" altLang="ru-RU" sz="4000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altLang="ru-RU" sz="4000" b="1" smtClean="0">
                <a:solidFill>
                  <a:srgbClr val="002060"/>
                </a:solidFill>
                <a:latin typeface="Bookman Old Style" pitchFamily="18" charset="0"/>
              </a:rPr>
              <a:t> детских работ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5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Bookman Old Style" pitchFamily="18" charset="0"/>
              </a:rPr>
              <a:t>СПАСИБО ЗА</a:t>
            </a:r>
            <a:br>
              <a:rPr lang="ru-RU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b="1" smtClean="0">
                <a:solidFill>
                  <a:srgbClr val="002060"/>
                </a:solidFill>
                <a:latin typeface="Bookman Old Style" pitchFamily="18" charset="0"/>
              </a:rPr>
              <a:t>ВНИМАНИЕ!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20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4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002060"/>
                </a:solidFill>
                <a:latin typeface="Bookman Old Style" pitchFamily="18" charset="0"/>
              </a:rPr>
              <a:t>     </a:t>
            </a:r>
            <a:r>
              <a:rPr lang="ru-RU" sz="3600" b="1" smtClean="0">
                <a:solidFill>
                  <a:srgbClr val="002060"/>
                </a:solidFill>
                <a:latin typeface="Bookman Old Style" pitchFamily="18" charset="0"/>
              </a:rPr>
              <a:t>Отправляемся </a:t>
            </a:r>
            <a:br>
              <a:rPr lang="ru-RU" sz="3600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3600" b="1" smtClean="0">
                <a:solidFill>
                  <a:srgbClr val="002060"/>
                </a:solidFill>
                <a:latin typeface="Bookman Old Style" pitchFamily="18" charset="0"/>
              </a:rPr>
              <a:t>      в удивительный край</a:t>
            </a: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45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Bookman Old Style" pitchFamily="18" charset="0"/>
              </a:rPr>
              <a:t>    Ф-И-З-М-И-Н-У-Т-К-А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42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Bookman Old Style" pitchFamily="18" charset="0"/>
              </a:rPr>
              <a:t>   «Арктос» – «медведь»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57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39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19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Bookman Old Style" pitchFamily="18" charset="0"/>
              </a:rPr>
              <a:t>   Северное сияние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07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Bookman Old Style" pitchFamily="18" charset="0"/>
              </a:rPr>
              <a:t>   ТЕСТ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874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66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     Отправляемся        в удивительный край</vt:lpstr>
      <vt:lpstr>    Ф-И-З-М-И-Н-У-Т-К-А</vt:lpstr>
      <vt:lpstr>   «Арктос» – «медведь»</vt:lpstr>
      <vt:lpstr>Презентация PowerPoint</vt:lpstr>
      <vt:lpstr>Презентация PowerPoint</vt:lpstr>
      <vt:lpstr>   Северное сияние</vt:lpstr>
      <vt:lpstr>   ТЕСТ</vt:lpstr>
      <vt:lpstr>   ТЕСТ</vt:lpstr>
      <vt:lpstr>   ТЕСТ</vt:lpstr>
      <vt:lpstr>   ТЕСТ</vt:lpstr>
      <vt:lpstr>   Проверь себя</vt:lpstr>
      <vt:lpstr>Примеры  детских работ</vt:lpstr>
      <vt:lpstr>Примеры  детских работ</vt:lpstr>
      <vt:lpstr>Примеры  детских работ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ринат</cp:lastModifiedBy>
  <cp:revision>3</cp:revision>
  <dcterms:created xsi:type="dcterms:W3CDTF">2016-10-18T17:27:22Z</dcterms:created>
  <dcterms:modified xsi:type="dcterms:W3CDTF">2016-10-20T07:02:47Z</dcterms:modified>
</cp:coreProperties>
</file>