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6" r:id="rId11"/>
    <p:sldId id="281" r:id="rId12"/>
    <p:sldId id="267" r:id="rId13"/>
    <p:sldId id="282" r:id="rId14"/>
    <p:sldId id="269" r:id="rId15"/>
    <p:sldId id="276" r:id="rId16"/>
    <p:sldId id="277" r:id="rId17"/>
    <p:sldId id="274" r:id="rId18"/>
    <p:sldId id="275" r:id="rId19"/>
    <p:sldId id="270" r:id="rId20"/>
    <p:sldId id="271" r:id="rId21"/>
    <p:sldId id="283" r:id="rId22"/>
    <p:sldId id="278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4889-393F-4FE5-8CAA-04A51EBA67A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38A1-A667-4D1A-9DAC-9624F58EF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7257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6B08-1CF7-43CD-ADBE-FB83B79134D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969E-AA00-4441-AEEA-9E614241E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18506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0B9C-E647-44C5-A4CF-82B347B68B7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D63F-055F-4174-906A-50F8E2BE2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8224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F078-CC02-4C94-AD91-5FE3DE45DFA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9A5E-D6CC-480A-B477-B510FB0E1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8138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A5E9-1F05-4AC5-AFD5-FF35BD56534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9664-1BDD-437C-A1F3-4BAE06CA4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9773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D59E-4C31-449D-8529-BC69C885179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008A-620A-41BF-A332-B823CFB23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1025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3322-CB56-4B99-B3CA-2C51A499896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D079-457C-4163-8272-19002CDAC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67910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0D51-8C3F-4FA8-A885-DC9B5E18F78D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A87E-79AA-4D0C-818D-839F32E27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41369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2CF9-AB88-4AB2-917E-7CA035AA76D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8718-E3A3-42C6-B9DE-C68B2B049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74222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BC75-4F6A-4A67-A225-2F93A8EBAC7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4A03-6FB1-4791-A156-FD123C4B4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46921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7886-F1EB-48F4-883B-F1474E53F1C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44EE-2555-4043-8D11-D39945FBF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73705"/>
      </p:ext>
    </p:extLst>
  </p:cSld>
  <p:clrMapOvr>
    <a:masterClrMapping/>
  </p:clrMapOvr>
  <p:transition spd="slow">
    <p:wheel spokes="3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86667"/>
              </a:srgbClr>
            </a:gs>
            <a:gs pos="70000">
              <a:srgbClr val="00B050"/>
            </a:gs>
            <a:gs pos="70000">
              <a:srgbClr val="181CC7"/>
            </a:gs>
            <a:gs pos="100000">
              <a:schemeClr val="tx1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FE6B86-8C8A-4E2A-AF5C-141DDC7847D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D5400-03A7-4E9B-AFC8-8E359B763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wheel spokes="3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gif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3960813"/>
          </a:xfrm>
        </p:spPr>
        <p:txBody>
          <a:bodyPr rtlCol="0"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</a:rPr>
              <a:t>СП «Детский сад Планета детства</a:t>
            </a:r>
            <a:r>
              <a:rPr lang="ru-RU" sz="3100" dirty="0" smtClean="0">
                <a:solidFill>
                  <a:srgbClr val="FFFF00"/>
                </a:solidFill>
              </a:rPr>
              <a:t>»</a:t>
            </a:r>
            <a:r>
              <a:rPr lang="en-US" sz="3100" dirty="0" smtClean="0">
                <a:solidFill>
                  <a:srgbClr val="FFFF00"/>
                </a:solidFill>
              </a:rPr>
              <a:t/>
            </a:r>
            <a:br>
              <a:rPr lang="en-US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ГБОУ </a:t>
            </a:r>
            <a:r>
              <a:rPr lang="ru-RU" sz="3100" dirty="0" smtClean="0">
                <a:solidFill>
                  <a:srgbClr val="FFFF00"/>
                </a:solidFill>
              </a:rPr>
              <a:t>СОШ №7 </a:t>
            </a:r>
            <a:r>
              <a:rPr lang="ru-RU" sz="3100" dirty="0" smtClean="0">
                <a:solidFill>
                  <a:srgbClr val="FFFF00"/>
                </a:solidFill>
              </a:rPr>
              <a:t>г</a:t>
            </a:r>
            <a:r>
              <a:rPr lang="en-US" sz="3100" dirty="0">
                <a:solidFill>
                  <a:srgbClr val="FFFF00"/>
                </a:solidFill>
              </a:rPr>
              <a:t>.</a:t>
            </a:r>
            <a:r>
              <a:rPr lang="ru-RU" sz="3100" dirty="0" smtClean="0">
                <a:solidFill>
                  <a:srgbClr val="FFFF00"/>
                </a:solidFill>
              </a:rPr>
              <a:t> Похвистнево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ru-RU" sz="3100" dirty="0">
                <a:solidFill>
                  <a:srgbClr val="FFFF00"/>
                </a:solidFill>
              </a:rPr>
              <a:t>Самарской области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1800" dirty="0" smtClean="0"/>
              <a:t>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ПРЕЗЕНТАЦИЯ ПЕДАГОГИЧЕСКОГО 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ОПЫТА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b="1" dirty="0" smtClean="0">
                <a:solidFill>
                  <a:srgbClr val="FFC000"/>
                </a:solidFill>
              </a:rPr>
              <a:t>ПОЗНАВАТЕЛЬНАЯ </a:t>
            </a:r>
            <a:r>
              <a:rPr lang="ru-RU" sz="3600" b="1" dirty="0">
                <a:solidFill>
                  <a:srgbClr val="FFC000"/>
                </a:solidFill>
              </a:rPr>
              <a:t>ДЕЯТЕЛЬНОСТЬ КАК СРЕДСТВО РАЗВИТИЯ МЕЛКОЙ МОТОРИКИ У ДОШКОЛЬНИКОВ</a:t>
            </a:r>
            <a:r>
              <a:rPr lang="ru-RU" sz="3600" dirty="0">
                <a:solidFill>
                  <a:srgbClr val="FFC000"/>
                </a:solidFill>
              </a:rPr>
              <a:t/>
            </a:r>
            <a:br>
              <a:rPr lang="ru-RU" sz="3600" dirty="0">
                <a:solidFill>
                  <a:srgbClr val="FFC000"/>
                </a:solidFill>
              </a:rPr>
            </a:br>
            <a:r>
              <a:rPr lang="ru-RU" b="1" i="1" dirty="0">
                <a:solidFill>
                  <a:srgbClr val="FFC000"/>
                </a:solidFill>
              </a:rPr>
              <a:t> 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653136"/>
            <a:ext cx="6400800" cy="108012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Воспитатели: </a:t>
            </a:r>
            <a:r>
              <a:rPr lang="ru-RU" dirty="0" err="1" smtClean="0">
                <a:solidFill>
                  <a:srgbClr val="FFFF00"/>
                </a:solidFill>
              </a:rPr>
              <a:t>Шайхутдинова</a:t>
            </a:r>
            <a:r>
              <a:rPr lang="ru-RU" dirty="0" smtClean="0">
                <a:solidFill>
                  <a:srgbClr val="FFFF00"/>
                </a:solidFill>
              </a:rPr>
              <a:t> Ю.Л.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           </a:t>
            </a:r>
            <a:r>
              <a:rPr lang="ru-RU" dirty="0" err="1" smtClean="0">
                <a:solidFill>
                  <a:srgbClr val="FFFF00"/>
                </a:solidFill>
              </a:rPr>
              <a:t>Кудряшева</a:t>
            </a:r>
            <a:r>
              <a:rPr lang="ru-RU" dirty="0" smtClean="0">
                <a:solidFill>
                  <a:srgbClr val="FFFF00"/>
                </a:solidFill>
              </a:rPr>
              <a:t> Н.Н.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6120130" cy="315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580526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Всероссийский методический фестиваль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rgbClr val="FFCCFF"/>
                </a:solidFill>
              </a:rPr>
              <a:t>"ПЕДАГОГИЧЕСКОЕ ТВОРЧЕСТВО"</a:t>
            </a:r>
            <a:endParaRPr lang="ru-RU" dirty="0">
              <a:solidFill>
                <a:srgbClr val="FFCCFF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Осень, 2016 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Шнуровки</a:t>
            </a:r>
          </a:p>
        </p:txBody>
      </p:sp>
      <p:pic>
        <p:nvPicPr>
          <p:cNvPr id="9218" name="Picture 2" descr="D:\ЖАННННААА\ЗАВУЧ\Новая папка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86116" y="2428868"/>
            <a:ext cx="2857520" cy="1957205"/>
          </a:xfr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D:\ЖАННННААА\ЗАВУЧ\Новая папка\igra-shnurovka-itog-300x1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285860"/>
            <a:ext cx="2000264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C:\Documents and Settings\Admin\Рабочий стол\Новая папка\МОЙ_КОНКУРС\МАТЕРИАЛ\ec0765de3eac5292bdb36127622c48d6_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198553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1" name="Picture 5" descr="C:\Documents and Settings\Admin\Рабочий стол\Новая папка\МОЙ_КОНКУРС\МАТЕРИАЛ\А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500570"/>
            <a:ext cx="1714512" cy="1549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2" name="Picture 6" descr="C:\Documents and Settings\Admin\Рабочий стол\Новая папка\МОЙ_КОНКУРС\МАТЕРИАЛ\iО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714884"/>
            <a:ext cx="2190752" cy="1643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6" name="Picture 2" descr="C:\Documents and Settings\Admin\Рабочий стол\Новая папка\Каламис_Т.В_анимации,_картинки,_презентации\анимации1\звёзды\zvezdia-55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900" y="-142875"/>
            <a:ext cx="1181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Documents and Settings\Admin\Рабочий стол\Новая папка\Каламис_Т.В_анимации,_картинки,_презентации\анимации1\звёзды\zvezdia-55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8" descr="IMG_20161004_15343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41357">
            <a:off x="631825" y="898525"/>
            <a:ext cx="3363913" cy="2781300"/>
          </a:xfrm>
        </p:spPr>
      </p:pic>
      <p:pic>
        <p:nvPicPr>
          <p:cNvPr id="23555" name="Содержимое 9" descr="IMG_20161004_153923.jp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21719">
            <a:off x="4921250" y="1871663"/>
            <a:ext cx="3438525" cy="2978150"/>
          </a:xfrm>
        </p:spPr>
      </p:pic>
      <p:pic>
        <p:nvPicPr>
          <p:cNvPr id="23556" name="Picture 2" descr="C:\Documents and Settings\Admin\Рабочий стол\Новая папка\Каламис_Т.В_анимации,_картинки,_презентации\анимации1\разделительные полоски\715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9297">
            <a:off x="439738" y="5022850"/>
            <a:ext cx="35433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Крупы</a:t>
            </a:r>
          </a:p>
        </p:txBody>
      </p:sp>
      <p:pic>
        <p:nvPicPr>
          <p:cNvPr id="10242" name="Picture 2" descr="C:\Documents and Settings\Admin\Рабочий стол\Новая папка\МОЙ_КОНКУРС\МАТЕРИАЛ\МСА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928670"/>
            <a:ext cx="2857520" cy="2267873"/>
          </a:xfr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2857520" cy="1978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143380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500042"/>
            <a:ext cx="2428892" cy="2412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500306"/>
            <a:ext cx="2000264" cy="1973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4" name="Picture 2" descr="C:\Documents and Settings\Admin\Рабочий стол\Новая папка\Каламис_Т.В_анимации,_картинки,_презентации\анимации1\звёзды\zvezdia-55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928688"/>
            <a:ext cx="1181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6" descr="IMG_20161004_154206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4495800" cy="2668588"/>
          </a:xfrm>
        </p:spPr>
      </p:pic>
      <p:pic>
        <p:nvPicPr>
          <p:cNvPr id="25603" name="Содержимое 7" descr="IMG_20161004_154252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663" y="2924175"/>
            <a:ext cx="4495800" cy="2525713"/>
          </a:xfrm>
        </p:spPr>
      </p:pic>
      <p:pic>
        <p:nvPicPr>
          <p:cNvPr id="25604" name="Picture 2" descr="C:\Documents and Settings\Admin\Рабочий стол\Новая папка\Каламис_Т.В_анимации,_картинки,_презентации\анимации1\разделительные полоски\715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5495925"/>
            <a:ext cx="35433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User\Рабочий стол\фото для презентации\IMG_20161004_1531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175" y="0"/>
            <a:ext cx="41878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1763713" y="260350"/>
            <a:ext cx="3384550" cy="1143000"/>
          </a:xfrm>
        </p:spPr>
        <p:txBody>
          <a:bodyPr/>
          <a:lstStyle/>
          <a:p>
            <a:r>
              <a:rPr lang="ru-RU" b="1" smtClean="0"/>
              <a:t>Мячи</a:t>
            </a:r>
          </a:p>
        </p:txBody>
      </p:sp>
      <p:pic>
        <p:nvPicPr>
          <p:cNvPr id="13314" name="Picture 2" descr="D:\ЖАННННААА\ЗАВУЧ\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536" y="620688"/>
            <a:ext cx="2000264" cy="1935739"/>
          </a:xfr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D:\ЖАННННААА\ЗАВУЧ\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41576"/>
            <a:ext cx="2339752" cy="2339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30" name="Picture 2" descr="C:\Documents and Settings\User\Рабочий стол\фото для презентации\IMG_20161004_1531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485933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:\ЖАННННААА\ЗАВУЧ\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132856"/>
            <a:ext cx="1857383" cy="1857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Комплекс игр с мячом «Разминка»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Здравствуй, мой любимый мяч! –</a:t>
            </a:r>
            <a:br>
              <a:rPr lang="ru-RU" smtClean="0"/>
            </a:br>
            <a:r>
              <a:rPr lang="ru-RU" smtClean="0"/>
              <a:t>Скажет утром каждый пальчик 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7652" name="Picture 2" descr="C:\Documents and Settings\User\Рабочий стол\19127_124fa1d9b35a8a7d9acfddce7131e6be.p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3500438"/>
            <a:ext cx="3743325" cy="2581275"/>
          </a:xfrm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5076825" y="1700213"/>
            <a:ext cx="4067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Мячик сильно посжимаю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И ладошку поменяю </a:t>
            </a:r>
          </a:p>
        </p:txBody>
      </p:sp>
      <p:pic>
        <p:nvPicPr>
          <p:cNvPr id="27654" name="Picture 3" descr="C:\Documents and Settings\User\Рабочий стол\19127_94a9348c4ae097174431877cca5c957d.p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7433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Рабочий стол\670x4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2908300" cy="2663825"/>
          </a:xfrm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Конструктор </a:t>
            </a:r>
          </a:p>
        </p:txBody>
      </p:sp>
      <p:pic>
        <p:nvPicPr>
          <p:cNvPr id="28676" name="Содержимое 4" descr="IMG_20161004_154128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663" y="1557338"/>
            <a:ext cx="4498975" cy="2740025"/>
          </a:xfrm>
        </p:spPr>
      </p:pic>
      <p:pic>
        <p:nvPicPr>
          <p:cNvPr id="7170" name="Picture 2" descr="C:\Documents and Settings\User\Рабочий стол\фото для презентации\IMG_20161004_1541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923928" cy="26410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678" name="Picture 2" descr="C:\Documents and Settings\Admin\Рабочий стол\Новая папка\Каламис_Т.В_анимации,_картинки,_презентации\анимации1\разделительные полоски\715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5495925"/>
            <a:ext cx="35433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Работа с пластилином, тканью.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6446" y="3929066"/>
            <a:ext cx="2428892" cy="1821669"/>
          </a:xfr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43050"/>
            <a:ext cx="2143140" cy="1826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92943" y="2464587"/>
            <a:ext cx="328614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2" name="Picture 2" descr="C:\Documents and Settings\Admin\Рабочий стол\Новая папка\Каламис_Т.В_анимации,_картинки,_презентации\анимации1\ратительный мир\39ce3b8e038f8460efbc86223e54331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9810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48680"/>
            <a:ext cx="2647964" cy="2920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520" y="1196752"/>
            <a:ext cx="2834881" cy="2005812"/>
          </a:xfr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4" name="Picture 2" descr="H:\фотки\DSCN23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242424" cy="3573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07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Графические диктанты</a:t>
            </a:r>
          </a:p>
        </p:txBody>
      </p:sp>
      <p:pic>
        <p:nvPicPr>
          <p:cNvPr id="30726" name="Picture 2" descr="C:\Documents and Settings\Admin\Рабочий стол\Новая папка\Каламис_Т.В_анимации,_картинки,_презентации\анимации1\разные\crayon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36407">
            <a:off x="4164013" y="1339850"/>
            <a:ext cx="1238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 descr="C:\Documents and Settings\Admin\Рабочий стол\Новая папка\Каламис_Т.В_анимации,_картинки,_презентации\анимации1\разные\crayon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071938"/>
            <a:ext cx="1238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" descr="C:\Documents and Settings\Admin\Рабочий стол\Новая папка\Каламис_Т.В_анимации,_картинки,_презентации\анимации1\разные\crayon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1238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Бумага</a:t>
            </a:r>
          </a:p>
        </p:txBody>
      </p:sp>
      <p:pic>
        <p:nvPicPr>
          <p:cNvPr id="31747" name="Рисунок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260350"/>
            <a:ext cx="26035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24008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968750"/>
            <a:ext cx="35274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C:\Documents and Settings\Admin\Рабочий стол\Новая папка\Каламис_Т.В_анимации,_картинки,_презентации\анимации1\инструменты\8918389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77317">
            <a:off x="4257675" y="1852613"/>
            <a:ext cx="1527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 descr="H:\Фото овощи\SAM_26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62350"/>
            <a:ext cx="439578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Documents and Settings\Admin\Рабочий стол\Новая папка\Каламис_Т.В_анимации,_картинки,_презентации\анимации1\разделительные полоски\71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33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2660284" cy="3095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340" name="Заголовок 1"/>
          <p:cNvSpPr>
            <a:spLocks noGrp="1"/>
          </p:cNvSpPr>
          <p:nvPr>
            <p:ph type="ctrTitle"/>
          </p:nvPr>
        </p:nvSpPr>
        <p:spPr>
          <a:xfrm>
            <a:off x="785813" y="908050"/>
            <a:ext cx="7858125" cy="2160588"/>
          </a:xfrm>
        </p:spPr>
        <p:txBody>
          <a:bodyPr/>
          <a:lstStyle/>
          <a:p>
            <a:r>
              <a:rPr lang="ru-RU" sz="5400" b="1" dirty="0" smtClean="0"/>
              <a:t>  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4000" b="1" dirty="0" smtClean="0"/>
              <a:t>Познавательная деятельность как средство развития мелкой моторики у дошкольников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 smtClean="0"/>
          </a:p>
        </p:txBody>
      </p:sp>
      <p:pic>
        <p:nvPicPr>
          <p:cNvPr id="14341" name="Picture 5" descr="C:\Documents and Settings\Admin\Рабочий стол\Новая папка\Каламис_Т.В_анимации,_картинки,_презентации\анимации1\разделительные полоски\71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23327">
            <a:off x="5484813" y="4160838"/>
            <a:ext cx="35433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Мозаика </a:t>
            </a:r>
            <a:r>
              <a:rPr lang="ru-RU" b="1" i="1" dirty="0"/>
              <a:t>в технике </a:t>
            </a:r>
            <a:r>
              <a:rPr lang="ru-RU" b="1" i="1" dirty="0" smtClean="0"/>
              <a:t>«торцевания</a:t>
            </a:r>
            <a:r>
              <a:rPr lang="ru-RU" b="1" i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2771" name="Содержимое 3" descr="G:\НАТУСИК\море торц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500188"/>
            <a:ext cx="3071813" cy="2571750"/>
          </a:xfrm>
        </p:spPr>
      </p:pic>
      <p:pic>
        <p:nvPicPr>
          <p:cNvPr id="32772" name="Рисунок 4" descr="G:\НАТУСИК\нов год венок торц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4000500"/>
            <a:ext cx="25003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5" descr="G:\НАТУСИК\фигурки торц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071563"/>
            <a:ext cx="31432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РЕКОМЕНДАЦИИ РОДИТЕЛЯМ И ПЕДАГОГАМ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Руки ребёнка - инструмент тонкий и «настраиваются» в течение всего дошкольного периода. Поэтому, игрушек для развития рук должно быть достаточно.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Научите ребенка работать аккуратно, выполнять все задания тщательно.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сердитесь, если что-то у ребенка не получается. Трудные задания лучше объяснить несколько раз.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торопите ребенка, пусть работает в своём темпе.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делайте ничего через силу! Занятия должны приносить радость. Если ребенок не испытывает интереса к занятию, лучше его отложить или заменить другим, но не прерывайте занятия на длительный срок.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Помните, что занятия не должны утомлять ребёнка. Не перегружайте его, не стремитесь дать ему все сразу! Много – не значит хорошо!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Предлагайте упражнения по мере возрастания их сложности.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Придумывайте сюжеты заранее, используя уже имеющийся опыт ребенка (сказки, стихи, походы в зоопарк, театры и т.д.).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Создавайте выставки работ малыша. 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IMG_20161004_151909 - копия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229600" cy="5330825"/>
          </a:xfrm>
        </p:spPr>
        <p:txBody>
          <a:bodyPr/>
          <a:lstStyle/>
          <a:p>
            <a:pPr algn="r"/>
            <a:r>
              <a:rPr lang="ru-RU" sz="4000" b="1" i="1" smtClean="0"/>
              <a:t>“Рука – это вышедший наружу мозг человека”</a:t>
            </a:r>
            <a:endParaRPr lang="ru-RU" sz="4000" b="1" smtClean="0"/>
          </a:p>
          <a:p>
            <a:pPr algn="r"/>
            <a:r>
              <a:rPr lang="ru-RU" sz="4000" b="1" smtClean="0"/>
              <a:t>Н.Кант</a:t>
            </a:r>
          </a:p>
          <a:p>
            <a:endParaRPr 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953" y="3355144"/>
            <a:ext cx="4104865" cy="2306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4" name="Picture 2" descr="C:\Documents and Settings\Admin\Рабочий стол\Новая папка\Каламис_Т.В_анимации,_картинки,_презентации\анимации1\разделительные полоски\71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18810">
            <a:off x="5484813" y="4765675"/>
            <a:ext cx="35433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714356"/>
            <a:ext cx="3512996" cy="2363002"/>
          </a:xfr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786190"/>
            <a:ext cx="3681430" cy="2370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620688"/>
            <a:ext cx="2826949" cy="2451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ЖАННННААА\МОЙ КОНКУРС\jjjjjjjj\sledi-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866">
            <a:off x="6372225" y="3716338"/>
            <a:ext cx="19335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ЖАННННААА\ЗАВУЧ\Новая папк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251223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3357563" y="549275"/>
            <a:ext cx="5786437" cy="4597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smtClean="0"/>
              <a:t>о весе;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/>
              <a:t> мягкости –твёрдости;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/>
              <a:t>гладкости – шероховатости;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/>
              <a:t>теплоте – прохладе;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/>
              <a:t>сухости – влажности;</a:t>
            </a:r>
          </a:p>
        </p:txBody>
      </p:sp>
      <p:pic>
        <p:nvPicPr>
          <p:cNvPr id="6" name="Picture 2" descr="D:\ЖАННННААА\ЗАВУЧ\Новая папка\7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861048"/>
            <a:ext cx="3168352" cy="2241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ЖАННННААА\ЗАВУЧ\Новая папка\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38" y="428604"/>
            <a:ext cx="3565233" cy="2714644"/>
          </a:xfr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D:\ЖАННННААА\ЗАВУЧ\Новая папка\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3718096" cy="2643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5000625" y="357188"/>
            <a:ext cx="37147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/>
              <a:t>ПАПА, МАМА, БРАТ И Я – </a:t>
            </a:r>
          </a:p>
          <a:p>
            <a:pPr eaLnBrk="0" hangingPunct="0"/>
            <a:r>
              <a:rPr lang="ru-RU"/>
              <a:t> </a:t>
            </a:r>
          </a:p>
          <a:p>
            <a:pPr eaLnBrk="0" hangingPunct="0"/>
            <a:r>
              <a:rPr lang="ru-RU"/>
              <a:t>ВМЕСТЕ ДРУЖНАЯ СЕМЬЯ. </a:t>
            </a:r>
          </a:p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r>
              <a:rPr lang="ru-RU"/>
              <a:t>РАЗ, ДВА, ТРИ, ЧЕТЫРЕ, </a:t>
            </a:r>
          </a:p>
          <a:p>
            <a:pPr eaLnBrk="0" hangingPunct="0"/>
            <a:r>
              <a:rPr lang="ru-RU"/>
              <a:t> </a:t>
            </a:r>
          </a:p>
          <a:p>
            <a:pPr eaLnBrk="0" hangingPunct="0"/>
            <a:r>
              <a:rPr lang="ru-RU"/>
              <a:t>ВСЕ ЖИВЕМ В ОДНОЙ КВАРТИРЕ. 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857250" y="3643313"/>
            <a:ext cx="33575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Сорока, сорока, 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Сорока - белобока 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Кашку варила, 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Детишек кормила</a:t>
            </a:r>
            <a:r>
              <a:rPr lang="ru-RU">
                <a:latin typeface="Calibri" pitchFamily="34" charset="0"/>
              </a:rPr>
              <a:t>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8438" name="Picture 2" descr="D:\ЖАННННААА\МОЙ КОНКУРС\jjjjjjjj\zvezdochki-54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5022850"/>
            <a:ext cx="149066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Одежда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475252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0" name="Picture 2" descr="C:\Documents and Settings\Admin\Рабочий стол\Новая папка\Каламис_Т.В_анимации,_картинки,_презентации\анимации1\разные\84d0d29e6c40cbb5683c3d1cce7835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000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D:\ЖАННННААА\МОЙ КОНКУРС\jjjjjjjj\razblest-1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5084763"/>
            <a:ext cx="11430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714375"/>
            <a:ext cx="75723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/>
              <a:t>Ниткопись</a:t>
            </a:r>
            <a:r>
              <a:rPr lang="ru-RU" sz="3100" b="1" dirty="0"/>
              <a:t> </a:t>
            </a:r>
            <a:br>
              <a:rPr lang="ru-RU" sz="3100" b="1" dirty="0"/>
            </a:br>
            <a:r>
              <a:rPr lang="ru-RU" sz="3100" b="1" dirty="0" smtClean="0"/>
              <a:t>выкладывание </a:t>
            </a:r>
            <a:r>
              <a:rPr lang="ru-RU" sz="3100" b="1" dirty="0"/>
              <a:t>ниткой контуры предметов </a:t>
            </a:r>
            <a:r>
              <a:rPr lang="ru-RU" sz="3100" b="1" dirty="0" smtClean="0"/>
              <a:t>по предварительно </a:t>
            </a:r>
            <a:r>
              <a:rPr lang="ru-RU" sz="3100" b="1" dirty="0"/>
              <a:t>проведённой линии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1267" name="Picture 3" descr="D:\ЖАННННААА\ЗАВУЧ\t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3086959" cy="2181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500330" cy="2742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5" name="Picture 2" descr="D:\ЖАННННААА\МОЙ КОНКУРС\jjjjjjjj\958898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2187575"/>
            <a:ext cx="9286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 descr="D:\ЖАННННААА\МОЙ КОНКУРС\jjjjjjjj\predmet-20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3916363"/>
            <a:ext cx="185737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Театр в руке</a:t>
            </a:r>
            <a:endParaRPr lang="ru-RU" smtClean="0"/>
          </a:p>
        </p:txBody>
      </p:sp>
      <p:pic>
        <p:nvPicPr>
          <p:cNvPr id="7170" name="Picture 2" descr="D:\ЖАННННААА\ЗАВУЧ\Новая папка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1428736"/>
            <a:ext cx="3238509" cy="2428882"/>
          </a:xfr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Documents and Settings\Admin\Рабочий стол\Новая папка\МОЙ_КОНКУРС\МАТЕРИАЛ\i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00174"/>
            <a:ext cx="3143258" cy="2357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 descr="D:\ЖАННННААА\ЗАВУЧ\Новая папка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00504"/>
            <a:ext cx="2500330" cy="2622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0" name="Picture 3" descr="C:\Documents and Settings\Admin\Рабочий стол\Новая папка\Каламис_Т.В_анимации,_картинки,_презентации\анимации1\люди\1.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857750"/>
            <a:ext cx="17637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b1c661a97c5ba2c64051ab50461bccac58ca8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278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СП «Детский сад Планета детства» ГБОУ СОШ №7 г. Похвистнево Самарской области       ПРЕЗЕНТАЦИЯ ПЕДАГОГИЧЕСКОГО ОПЫТА  ПОЗНАВАТЕЛЬНАЯ ДЕЯТЕЛЬНОСТЬ КАК СРЕДСТВО РАЗВИТИЯ МЕЛКОЙ МОТОРИКИ У ДОШКОЛЬНИКОВ   </vt:lpstr>
      <vt:lpstr>    Познавательная деятельность как средство развития мелкой моторики у дошкольников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Одежда</vt:lpstr>
      <vt:lpstr>Ниткопись  выкладывание ниткой контуры предметов по предварительно проведённой линии. </vt:lpstr>
      <vt:lpstr>Театр в руке</vt:lpstr>
      <vt:lpstr>Шнуровки</vt:lpstr>
      <vt:lpstr>Презентация PowerPoint</vt:lpstr>
      <vt:lpstr>Крупы</vt:lpstr>
      <vt:lpstr>Презентация PowerPoint</vt:lpstr>
      <vt:lpstr>Мячи</vt:lpstr>
      <vt:lpstr>Комплекс игр с мячом «Разминка»</vt:lpstr>
      <vt:lpstr>Конструктор </vt:lpstr>
      <vt:lpstr>Работа с пластилином, тканью. </vt:lpstr>
      <vt:lpstr>Графические диктанты</vt:lpstr>
      <vt:lpstr>Бумага</vt:lpstr>
      <vt:lpstr>Мозаика в технике «торцевания» </vt:lpstr>
      <vt:lpstr>РЕКОМЕНДАЦИИ РОДИТЕЛЯМ И ПЕДАГОГАМ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«Развитие мелкой моторики»</dc:title>
  <dc:creator>Admin</dc:creator>
  <cp:lastModifiedBy>user</cp:lastModifiedBy>
  <cp:revision>51</cp:revision>
  <dcterms:created xsi:type="dcterms:W3CDTF">2013-02-09T14:28:27Z</dcterms:created>
  <dcterms:modified xsi:type="dcterms:W3CDTF">2016-10-24T16:35:52Z</dcterms:modified>
</cp:coreProperties>
</file>