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4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5.xml" ContentType="application/vnd.openxmlformats-officedocument.presentationml.notesSlide+xml"/>
  <Override PartName="/ppt/theme/themeOverride4.xml" ContentType="application/vnd.openxmlformats-officedocument.themeOverride+xml"/>
  <Override PartName="/ppt/notesSlides/notesSlide6.xml" ContentType="application/vnd.openxmlformats-officedocument.presentationml.notesSlide+xml"/>
  <Override PartName="/ppt/theme/themeOverride5.xml" ContentType="application/vnd.openxmlformats-officedocument.themeOverride+xml"/>
  <Override PartName="/ppt/notesSlides/notesSlide7.xml" ContentType="application/vnd.openxmlformats-officedocument.presentationml.notesSlide+xml"/>
  <Override PartName="/ppt/theme/themeOverride6.xml" ContentType="application/vnd.openxmlformats-officedocument.themeOverride+xml"/>
  <Override PartName="/ppt/notesSlides/notesSlide8.xml" ContentType="application/vnd.openxmlformats-officedocument.presentationml.notesSlide+xml"/>
  <Override PartName="/ppt/theme/themeOverride7.xml" ContentType="application/vnd.openxmlformats-officedocument.themeOverride+xml"/>
  <Override PartName="/ppt/notesSlides/notesSlide9.xml" ContentType="application/vnd.openxmlformats-officedocument.presentationml.notesSlide+xml"/>
  <Override PartName="/ppt/theme/themeOverride8.xml" ContentType="application/vnd.openxmlformats-officedocument.themeOverride+xml"/>
  <Override PartName="/ppt/notesSlides/notesSlide10.xml" ContentType="application/vnd.openxmlformats-officedocument.presentationml.notesSlide+xml"/>
  <Override PartName="/ppt/theme/themeOverride9.xml" ContentType="application/vnd.openxmlformats-officedocument.themeOverride+xml"/>
  <Override PartName="/ppt/notesSlides/notesSlide11.xml" ContentType="application/vnd.openxmlformats-officedocument.presentationml.notesSlide+xml"/>
  <Override PartName="/ppt/theme/themeOverride10.xml" ContentType="application/vnd.openxmlformats-officedocument.themeOverride+xml"/>
  <Override PartName="/ppt/notesSlides/notesSlide12.xml" ContentType="application/vnd.openxmlformats-officedocument.presentationml.notesSlide+xml"/>
  <Override PartName="/ppt/theme/themeOverride11.xml" ContentType="application/vnd.openxmlformats-officedocument.themeOverride+xml"/>
  <Override PartName="/ppt/notesSlides/notesSlide13.xml" ContentType="application/vnd.openxmlformats-officedocument.presentationml.notesSlide+xml"/>
  <Override PartName="/ppt/theme/themeOverride12.xml" ContentType="application/vnd.openxmlformats-officedocument.themeOverride+xml"/>
  <Override PartName="/ppt/notesSlides/notesSlide14.xml" ContentType="application/vnd.openxmlformats-officedocument.presentationml.notesSlide+xml"/>
  <Override PartName="/ppt/theme/themeOverride13.xml" ContentType="application/vnd.openxmlformats-officedocument.themeOverride+xml"/>
  <Override PartName="/ppt/notesSlides/notesSlide15.xml" ContentType="application/vnd.openxmlformats-officedocument.presentationml.notesSlide+xml"/>
  <Override PartName="/ppt/theme/themeOverride14.xml" ContentType="application/vnd.openxmlformats-officedocument.themeOverride+xml"/>
  <Override PartName="/ppt/notesSlides/notesSlide16.xml" ContentType="application/vnd.openxmlformats-officedocument.presentationml.notesSlide+xml"/>
  <Override PartName="/ppt/theme/themeOverride15.xml" ContentType="application/vnd.openxmlformats-officedocument.themeOverride+xml"/>
  <Override PartName="/ppt/notesSlides/notesSlide17.xml" ContentType="application/vnd.openxmlformats-officedocument.presentationml.notesSlide+xml"/>
  <Override PartName="/ppt/theme/themeOverride16.xml" ContentType="application/vnd.openxmlformats-officedocument.themeOverride+xml"/>
  <Override PartName="/ppt/notesSlides/notesSlide18.xml" ContentType="application/vnd.openxmlformats-officedocument.presentationml.notesSlide+xml"/>
  <Override PartName="/ppt/theme/themeOverride17.xml" ContentType="application/vnd.openxmlformats-officedocument.themeOverride+xml"/>
  <Override PartName="/ppt/notesSlides/notesSlide19.xml" ContentType="application/vnd.openxmlformats-officedocument.presentationml.notesSlide+xml"/>
  <Override PartName="/ppt/theme/themeOverride18.xml" ContentType="application/vnd.openxmlformats-officedocument.themeOverride+xml"/>
  <Override PartName="/ppt/notesSlides/notesSlide20.xml" ContentType="application/vnd.openxmlformats-officedocument.presentationml.notesSlide+xml"/>
  <Override PartName="/ppt/theme/themeOverride19.xml" ContentType="application/vnd.openxmlformats-officedocument.themeOverride+xml"/>
  <Override PartName="/ppt/notesSlides/notesSlide21.xml" ContentType="application/vnd.openxmlformats-officedocument.presentationml.notesSlide+xml"/>
  <Override PartName="/ppt/theme/themeOverride20.xml" ContentType="application/vnd.openxmlformats-officedocument.themeOverride+xml"/>
  <Override PartName="/ppt/notesSlides/notesSlide22.xml" ContentType="application/vnd.openxmlformats-officedocument.presentationml.notesSlide+xml"/>
  <Override PartName="/ppt/theme/themeOverride21.xml" ContentType="application/vnd.openxmlformats-officedocument.themeOverride+xml"/>
  <Override PartName="/ppt/notesSlides/notesSlide23.xml" ContentType="application/vnd.openxmlformats-officedocument.presentationml.notesSlide+xml"/>
  <Override PartName="/ppt/theme/themeOverride22.xml" ContentType="application/vnd.openxmlformats-officedocument.themeOverride+xml"/>
  <Override PartName="/ppt/notesSlides/notesSlide24.xml" ContentType="application/vnd.openxmlformats-officedocument.presentationml.notesSlide+xml"/>
  <Override PartName="/ppt/theme/themeOverride23.xml" ContentType="application/vnd.openxmlformats-officedocument.themeOverride+xml"/>
  <Override PartName="/ppt/notesSlides/notesSlide25.xml" ContentType="application/vnd.openxmlformats-officedocument.presentationml.notesSlide+xml"/>
  <Override PartName="/ppt/theme/themeOverride24.xml" ContentType="application/vnd.openxmlformats-officedocument.themeOverride+xml"/>
  <Override PartName="/ppt/notesSlides/notesSlide26.xml" ContentType="application/vnd.openxmlformats-officedocument.presentationml.notesSlide+xml"/>
  <Override PartName="/ppt/theme/themeOverride25.xml" ContentType="application/vnd.openxmlformats-officedocument.themeOverride+xml"/>
  <Override PartName="/ppt/notesSlides/notesSlide27.xml" ContentType="application/vnd.openxmlformats-officedocument.presentationml.notesSlide+xml"/>
  <Override PartName="/ppt/theme/themeOverride26.xml" ContentType="application/vnd.openxmlformats-officedocument.themeOverride+xml"/>
  <Override PartName="/ppt/notesSlides/notesSlide28.xml" ContentType="application/vnd.openxmlformats-officedocument.presentationml.notesSlide+xml"/>
  <Override PartName="/ppt/theme/themeOverride27.xml" ContentType="application/vnd.openxmlformats-officedocument.themeOverride+xml"/>
  <Override PartName="/ppt/notesSlides/notesSlide29.xml" ContentType="application/vnd.openxmlformats-officedocument.presentationml.notesSlide+xml"/>
  <Override PartName="/ppt/theme/themeOverride28.xml" ContentType="application/vnd.openxmlformats-officedocument.themeOverride+xml"/>
  <Override PartName="/ppt/notesSlides/notesSlide30.xml" ContentType="application/vnd.openxmlformats-officedocument.presentationml.notesSlide+xml"/>
  <Override PartName="/ppt/theme/themeOverride29.xml" ContentType="application/vnd.openxmlformats-officedocument.themeOverride+xml"/>
  <Override PartName="/ppt/notesSlides/notesSlide31.xml" ContentType="application/vnd.openxmlformats-officedocument.presentationml.notesSlide+xml"/>
  <Override PartName="/ppt/theme/themeOverride30.xml" ContentType="application/vnd.openxmlformats-officedocument.themeOverride+xml"/>
  <Override PartName="/ppt/notesSlides/notesSlide32.xml" ContentType="application/vnd.openxmlformats-officedocument.presentationml.notesSlide+xml"/>
  <Override PartName="/ppt/theme/themeOverride31.xml" ContentType="application/vnd.openxmlformats-officedocument.themeOverride+xml"/>
  <Override PartName="/ppt/notesSlides/notesSlide33.xml" ContentType="application/vnd.openxmlformats-officedocument.presentationml.notesSlide+xml"/>
  <Override PartName="/ppt/theme/themeOverride32.xml" ContentType="application/vnd.openxmlformats-officedocument.themeOverride+xml"/>
  <Override PartName="/ppt/notesSlides/notesSlide34.xml" ContentType="application/vnd.openxmlformats-officedocument.presentationml.notesSlide+xml"/>
  <Override PartName="/ppt/theme/themeOverride33.xml" ContentType="application/vnd.openxmlformats-officedocument.themeOverride+xml"/>
  <Override PartName="/ppt/notesSlides/notesSlide35.xml" ContentType="application/vnd.openxmlformats-officedocument.presentationml.notesSlide+xml"/>
  <Override PartName="/ppt/theme/themeOverride34.xml" ContentType="application/vnd.openxmlformats-officedocument.themeOverride+xml"/>
  <Override PartName="/ppt/notesSlides/notesSlide36.xml" ContentType="application/vnd.openxmlformats-officedocument.presentationml.notesSlide+xml"/>
  <Override PartName="/ppt/theme/themeOverride35.xml" ContentType="application/vnd.openxmlformats-officedocument.themeOverride+xml"/>
  <Override PartName="/ppt/notesSlides/notesSlide3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1"/>
  </p:notesMasterIdLst>
  <p:handoutMasterIdLst>
    <p:handoutMasterId r:id="rId42"/>
  </p:handoutMasterIdLst>
  <p:sldIdLst>
    <p:sldId id="257" r:id="rId2"/>
    <p:sldId id="318" r:id="rId3"/>
    <p:sldId id="259" r:id="rId4"/>
    <p:sldId id="282" r:id="rId5"/>
    <p:sldId id="283" r:id="rId6"/>
    <p:sldId id="284" r:id="rId7"/>
    <p:sldId id="285" r:id="rId8"/>
    <p:sldId id="286" r:id="rId9"/>
    <p:sldId id="287" r:id="rId10"/>
    <p:sldId id="288" r:id="rId11"/>
    <p:sldId id="289" r:id="rId12"/>
    <p:sldId id="290" r:id="rId13"/>
    <p:sldId id="291" r:id="rId14"/>
    <p:sldId id="292" r:id="rId15"/>
    <p:sldId id="293" r:id="rId16"/>
    <p:sldId id="294" r:id="rId17"/>
    <p:sldId id="295" r:id="rId18"/>
    <p:sldId id="296" r:id="rId19"/>
    <p:sldId id="297" r:id="rId20"/>
    <p:sldId id="298" r:id="rId21"/>
    <p:sldId id="299" r:id="rId22"/>
    <p:sldId id="300" r:id="rId23"/>
    <p:sldId id="301" r:id="rId24"/>
    <p:sldId id="302" r:id="rId25"/>
    <p:sldId id="303" r:id="rId26"/>
    <p:sldId id="305" r:id="rId27"/>
    <p:sldId id="306" r:id="rId28"/>
    <p:sldId id="307" r:id="rId29"/>
    <p:sldId id="308" r:id="rId30"/>
    <p:sldId id="309" r:id="rId31"/>
    <p:sldId id="310" r:id="rId32"/>
    <p:sldId id="311" r:id="rId33"/>
    <p:sldId id="312" r:id="rId34"/>
    <p:sldId id="313" r:id="rId35"/>
    <p:sldId id="314" r:id="rId36"/>
    <p:sldId id="315" r:id="rId37"/>
    <p:sldId id="316" r:id="rId38"/>
    <p:sldId id="281" r:id="rId39"/>
    <p:sldId id="317" r:id="rId4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5" autoAdjust="0"/>
    <p:restoredTop sz="94658" autoAdjust="0"/>
  </p:normalViewPr>
  <p:slideViewPr>
    <p:cSldViewPr>
      <p:cViewPr varScale="1">
        <p:scale>
          <a:sx n="65" d="100"/>
          <a:sy n="65" d="100"/>
        </p:scale>
        <p:origin x="-153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2490" y="-72"/>
      </p:cViewPr>
      <p:guideLst>
        <p:guide orient="horz" pos="2880"/>
        <p:guide pos="216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cs typeface="+mn-cs"/>
              </a:defRPr>
            </a:lvl1pPr>
          </a:lstStyle>
          <a:p>
            <a:pPr>
              <a:defRPr/>
            </a:pPr>
            <a:fld id="{46D48F18-66E9-45BF-BF67-8993C781B38E}" type="datetimeFigureOut">
              <a:rPr lang="ru-RU"/>
              <a:pPr>
                <a:defRPr/>
              </a:pPr>
              <a:t>17.10.2016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>
                <a:cs typeface="+mn-cs"/>
              </a:defRPr>
            </a:lvl1pPr>
          </a:lstStyle>
          <a:p>
            <a:pPr>
              <a:defRPr/>
            </a:pPr>
            <a:fld id="{1A2F489A-13F1-4132-BBCC-F15FAF6E39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27969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cs typeface="+mn-cs"/>
              </a:defRPr>
            </a:lvl1pPr>
          </a:lstStyle>
          <a:p>
            <a:pPr>
              <a:defRPr/>
            </a:pPr>
            <a:fld id="{201760BE-835B-473B-8AC8-FFC25F4A02E4}" type="datetimeFigureOut">
              <a:rPr lang="ru-RU"/>
              <a:pPr>
                <a:defRPr/>
              </a:pPr>
              <a:t>17.10.2016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>
                <a:cs typeface="+mn-cs"/>
              </a:defRPr>
            </a:lvl1pPr>
          </a:lstStyle>
          <a:p>
            <a:pPr>
              <a:defRPr/>
            </a:pPr>
            <a:fld id="{C89DA102-A5A2-4C62-9050-685BA53D8E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22289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altLang="ru-RU" smtClean="0"/>
              <a:t>Начало</a:t>
            </a:r>
          </a:p>
        </p:txBody>
      </p:sp>
      <p:sp>
        <p:nvSpPr>
          <p:cNvPr id="4301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62FA27F-D452-4E10-B1C3-F9A2089E2DBA}" type="slidenum">
              <a:rPr lang="ru-RU" altLang="ru-RU"/>
              <a:pPr eaLnBrk="1" hangingPunct="1"/>
              <a:t>1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altLang="ru-RU" smtClean="0"/>
              <a:t>1:1</a:t>
            </a:r>
          </a:p>
        </p:txBody>
      </p:sp>
      <p:sp>
        <p:nvSpPr>
          <p:cNvPr id="5120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8AF2D62-8C85-495A-87E5-696168B510B1}" type="slidenum">
              <a:rPr lang="ru-RU" altLang="ru-RU"/>
              <a:pPr eaLnBrk="1" hangingPunct="1"/>
              <a:t>10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altLang="ru-RU" smtClean="0"/>
              <a:t>1:2</a:t>
            </a:r>
          </a:p>
        </p:txBody>
      </p:sp>
      <p:sp>
        <p:nvSpPr>
          <p:cNvPr id="5222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36E2EBE-3633-4BBC-98ED-896EBC9F50B5}" type="slidenum">
              <a:rPr lang="ru-RU" altLang="ru-RU"/>
              <a:pPr eaLnBrk="1" hangingPunct="1"/>
              <a:t>11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altLang="ru-RU" smtClean="0"/>
              <a:t>1:3</a:t>
            </a:r>
          </a:p>
        </p:txBody>
      </p:sp>
      <p:sp>
        <p:nvSpPr>
          <p:cNvPr id="5325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EF7F8B4-DF72-4F20-9370-3419306A6E49}" type="slidenum">
              <a:rPr lang="ru-RU" altLang="ru-RU"/>
              <a:pPr eaLnBrk="1" hangingPunct="1"/>
              <a:t>12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altLang="ru-RU" smtClean="0"/>
              <a:t>1:4</a:t>
            </a:r>
          </a:p>
        </p:txBody>
      </p:sp>
      <p:sp>
        <p:nvSpPr>
          <p:cNvPr id="5427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6F0718C-1218-43B1-B83C-5943F11CFC86}" type="slidenum">
              <a:rPr lang="ru-RU" altLang="ru-RU"/>
              <a:pPr eaLnBrk="1" hangingPunct="1"/>
              <a:t>13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altLang="ru-RU" smtClean="0"/>
              <a:t>1:5</a:t>
            </a:r>
          </a:p>
        </p:txBody>
      </p:sp>
      <p:sp>
        <p:nvSpPr>
          <p:cNvPr id="5530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14BC559-1874-4E22-B2D7-DC5C4BF1116F}" type="slidenum">
              <a:rPr lang="ru-RU" altLang="ru-RU"/>
              <a:pPr eaLnBrk="1" hangingPunct="1"/>
              <a:t>14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altLang="ru-RU" smtClean="0"/>
              <a:t>2:0</a:t>
            </a:r>
          </a:p>
        </p:txBody>
      </p:sp>
      <p:sp>
        <p:nvSpPr>
          <p:cNvPr id="5632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941304F-772C-4110-AEC5-9194A760482B}" type="slidenum">
              <a:rPr lang="ru-RU" altLang="ru-RU"/>
              <a:pPr eaLnBrk="1" hangingPunct="1"/>
              <a:t>15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4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altLang="ru-RU" smtClean="0"/>
              <a:t>2:1</a:t>
            </a:r>
          </a:p>
        </p:txBody>
      </p:sp>
      <p:sp>
        <p:nvSpPr>
          <p:cNvPr id="5734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0268E4D-367D-4E31-A779-410FD4482AD8}" type="slidenum">
              <a:rPr lang="ru-RU" altLang="ru-RU"/>
              <a:pPr eaLnBrk="1" hangingPunct="1"/>
              <a:t>16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altLang="ru-RU" smtClean="0"/>
              <a:t>2:2</a:t>
            </a:r>
          </a:p>
        </p:txBody>
      </p:sp>
      <p:sp>
        <p:nvSpPr>
          <p:cNvPr id="5837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7D9F206-B877-4F05-9946-58F83CF530CD}" type="slidenum">
              <a:rPr lang="ru-RU" altLang="ru-RU"/>
              <a:pPr eaLnBrk="1" hangingPunct="1"/>
              <a:t>17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altLang="ru-RU" smtClean="0"/>
              <a:t>2:3</a:t>
            </a:r>
          </a:p>
        </p:txBody>
      </p:sp>
      <p:sp>
        <p:nvSpPr>
          <p:cNvPr id="5939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147CD41-16D4-465B-9B44-3588ABAF2325}" type="slidenum">
              <a:rPr lang="ru-RU" altLang="ru-RU"/>
              <a:pPr eaLnBrk="1" hangingPunct="1"/>
              <a:t>18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041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altLang="ru-RU" smtClean="0"/>
              <a:t>2:4</a:t>
            </a:r>
          </a:p>
        </p:txBody>
      </p:sp>
      <p:sp>
        <p:nvSpPr>
          <p:cNvPr id="6042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E3FE89A-5327-458B-AC5E-7A40BAA6C8D2}" type="slidenum">
              <a:rPr lang="ru-RU" altLang="ru-RU"/>
              <a:pPr eaLnBrk="1" hangingPunct="1"/>
              <a:t>19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altLang="ru-RU" smtClean="0"/>
              <a:t>Начало</a:t>
            </a:r>
          </a:p>
        </p:txBody>
      </p:sp>
      <p:sp>
        <p:nvSpPr>
          <p:cNvPr id="4301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62FA27F-D452-4E10-B1C3-F9A2089E2DBA}" type="slidenum">
              <a:rPr lang="ru-RU" altLang="ru-RU"/>
              <a:pPr eaLnBrk="1" hangingPunct="1"/>
              <a:t>2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4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altLang="ru-RU" smtClean="0"/>
              <a:t>2:5</a:t>
            </a:r>
          </a:p>
        </p:txBody>
      </p:sp>
      <p:sp>
        <p:nvSpPr>
          <p:cNvPr id="6144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B73C4A8-0209-467D-97A5-185185AAFE9D}" type="slidenum">
              <a:rPr lang="ru-RU" altLang="ru-RU"/>
              <a:pPr eaLnBrk="1" hangingPunct="1"/>
              <a:t>20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246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altLang="ru-RU" smtClean="0"/>
              <a:t>3:0</a:t>
            </a:r>
          </a:p>
        </p:txBody>
      </p:sp>
      <p:sp>
        <p:nvSpPr>
          <p:cNvPr id="6246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B4FD9CE-B962-4575-B758-B68593E45280}" type="slidenum">
              <a:rPr lang="ru-RU" altLang="ru-RU"/>
              <a:pPr eaLnBrk="1" hangingPunct="1"/>
              <a:t>21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349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altLang="ru-RU" smtClean="0"/>
              <a:t>3:1</a:t>
            </a:r>
          </a:p>
        </p:txBody>
      </p:sp>
      <p:sp>
        <p:nvSpPr>
          <p:cNvPr id="6349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BDD5804-BFCB-46E2-B9B8-B457CE933368}" type="slidenum">
              <a:rPr lang="ru-RU" altLang="ru-RU"/>
              <a:pPr eaLnBrk="1" hangingPunct="1"/>
              <a:t>22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51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altLang="ru-RU" smtClean="0"/>
              <a:t>3:2</a:t>
            </a:r>
          </a:p>
        </p:txBody>
      </p:sp>
      <p:sp>
        <p:nvSpPr>
          <p:cNvPr id="6451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EFEBB3F-2C35-4586-B006-EBEB8E6A6C53}" type="slidenum">
              <a:rPr lang="ru-RU" altLang="ru-RU"/>
              <a:pPr eaLnBrk="1" hangingPunct="1"/>
              <a:t>23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altLang="ru-RU" smtClean="0"/>
              <a:t>3:3</a:t>
            </a:r>
          </a:p>
        </p:txBody>
      </p:sp>
      <p:sp>
        <p:nvSpPr>
          <p:cNvPr id="655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0080183-E15C-4FE9-95EC-44CFC93BC128}" type="slidenum">
              <a:rPr lang="ru-RU" altLang="ru-RU"/>
              <a:pPr eaLnBrk="1" hangingPunct="1"/>
              <a:t>24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656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altLang="ru-RU" smtClean="0"/>
              <a:t>3:4</a:t>
            </a:r>
          </a:p>
        </p:txBody>
      </p:sp>
      <p:sp>
        <p:nvSpPr>
          <p:cNvPr id="6656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5C26FFF-BC83-4A11-92E4-3AD12D890C78}" type="slidenum">
              <a:rPr lang="ru-RU" altLang="ru-RU"/>
              <a:pPr eaLnBrk="1" hangingPunct="1"/>
              <a:t>25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758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altLang="ru-RU" smtClean="0"/>
              <a:t>3:5</a:t>
            </a:r>
          </a:p>
        </p:txBody>
      </p:sp>
      <p:sp>
        <p:nvSpPr>
          <p:cNvPr id="6758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C870043-3FE5-4D4A-9115-3F64422A28D6}" type="slidenum">
              <a:rPr lang="ru-RU" altLang="ru-RU"/>
              <a:pPr eaLnBrk="1" hangingPunct="1"/>
              <a:t>26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altLang="ru-RU" smtClean="0"/>
              <a:t>4:0</a:t>
            </a:r>
          </a:p>
        </p:txBody>
      </p:sp>
      <p:sp>
        <p:nvSpPr>
          <p:cNvPr id="6861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B58A2FC-52EA-4940-ACC4-3F04AC05AD53}" type="slidenum">
              <a:rPr lang="ru-RU" altLang="ru-RU"/>
              <a:pPr eaLnBrk="1" hangingPunct="1"/>
              <a:t>27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963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altLang="ru-RU" smtClean="0"/>
              <a:t>4:1</a:t>
            </a:r>
          </a:p>
        </p:txBody>
      </p:sp>
      <p:sp>
        <p:nvSpPr>
          <p:cNvPr id="6963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498056C-6658-40DC-835A-3643A27BCA9B}" type="slidenum">
              <a:rPr lang="ru-RU" altLang="ru-RU"/>
              <a:pPr eaLnBrk="1" hangingPunct="1"/>
              <a:t>28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065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altLang="ru-RU" smtClean="0"/>
              <a:t>4:2</a:t>
            </a:r>
          </a:p>
        </p:txBody>
      </p:sp>
      <p:sp>
        <p:nvSpPr>
          <p:cNvPr id="7066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FA445A1-85D3-45B5-B690-A2089DF69D3A}" type="slidenum">
              <a:rPr lang="ru-RU" altLang="ru-RU"/>
              <a:pPr eaLnBrk="1" hangingPunct="1"/>
              <a:t>29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altLang="ru-RU" smtClean="0"/>
              <a:t>0:0</a:t>
            </a:r>
          </a:p>
        </p:txBody>
      </p:sp>
      <p:sp>
        <p:nvSpPr>
          <p:cNvPr id="4403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7E4CF58-22E7-4A90-AC21-9BBA9D7C308C}" type="slidenum">
              <a:rPr lang="ru-RU" altLang="ru-RU"/>
              <a:pPr eaLnBrk="1" hangingPunct="1"/>
              <a:t>3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68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altLang="ru-RU" smtClean="0"/>
              <a:t>4:3</a:t>
            </a:r>
          </a:p>
        </p:txBody>
      </p:sp>
      <p:sp>
        <p:nvSpPr>
          <p:cNvPr id="7168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F374301-CE9C-426A-BF47-40E3C1BB01F8}" type="slidenum">
              <a:rPr lang="ru-RU" altLang="ru-RU"/>
              <a:pPr eaLnBrk="1" hangingPunct="1"/>
              <a:t>30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270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altLang="ru-RU" smtClean="0"/>
              <a:t>4:4</a:t>
            </a:r>
          </a:p>
        </p:txBody>
      </p:sp>
      <p:sp>
        <p:nvSpPr>
          <p:cNvPr id="7270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7D35E84-5B09-4354-A0EF-08342CA7ECBE}" type="slidenum">
              <a:rPr lang="ru-RU" altLang="ru-RU"/>
              <a:pPr eaLnBrk="1" hangingPunct="1"/>
              <a:t>31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373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altLang="ru-RU" smtClean="0"/>
              <a:t>4:5</a:t>
            </a:r>
          </a:p>
        </p:txBody>
      </p:sp>
      <p:sp>
        <p:nvSpPr>
          <p:cNvPr id="7373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8409451-D785-4553-AB6E-CD76789FF908}" type="slidenum">
              <a:rPr lang="ru-RU" altLang="ru-RU"/>
              <a:pPr eaLnBrk="1" hangingPunct="1"/>
              <a:t>32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altLang="ru-RU" smtClean="0"/>
              <a:t>5:0</a:t>
            </a:r>
          </a:p>
        </p:txBody>
      </p:sp>
      <p:sp>
        <p:nvSpPr>
          <p:cNvPr id="7475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B470E00-3C08-4197-8AE1-C74061FC232A}" type="slidenum">
              <a:rPr lang="ru-RU" altLang="ru-RU"/>
              <a:pPr eaLnBrk="1" hangingPunct="1"/>
              <a:t>33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altLang="ru-RU" smtClean="0"/>
              <a:t>5:1</a:t>
            </a:r>
          </a:p>
        </p:txBody>
      </p:sp>
      <p:sp>
        <p:nvSpPr>
          <p:cNvPr id="7578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CDB67F6-CBF6-4C10-985C-DE0E681764F5}" type="slidenum">
              <a:rPr lang="ru-RU" altLang="ru-RU"/>
              <a:pPr eaLnBrk="1" hangingPunct="1"/>
              <a:t>34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680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altLang="ru-RU" smtClean="0"/>
              <a:t>5:2</a:t>
            </a:r>
          </a:p>
        </p:txBody>
      </p:sp>
      <p:sp>
        <p:nvSpPr>
          <p:cNvPr id="7680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B127FB9-00AA-4E9A-961D-1B0BCE4D5857}" type="slidenum">
              <a:rPr lang="ru-RU" altLang="ru-RU"/>
              <a:pPr eaLnBrk="1" hangingPunct="1"/>
              <a:t>35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782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altLang="ru-RU" smtClean="0"/>
              <a:t>5:3</a:t>
            </a:r>
          </a:p>
        </p:txBody>
      </p:sp>
      <p:sp>
        <p:nvSpPr>
          <p:cNvPr id="7782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F144138-7F42-45A2-B54A-3C01D27354DF}" type="slidenum">
              <a:rPr lang="ru-RU" altLang="ru-RU"/>
              <a:pPr eaLnBrk="1" hangingPunct="1"/>
              <a:t>36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885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altLang="ru-RU" smtClean="0"/>
              <a:t>5:4</a:t>
            </a:r>
          </a:p>
        </p:txBody>
      </p:sp>
      <p:sp>
        <p:nvSpPr>
          <p:cNvPr id="7885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332CD83-C0D8-42CD-B927-B26DDE681754}" type="slidenum">
              <a:rPr lang="ru-RU" altLang="ru-RU"/>
              <a:pPr eaLnBrk="1" hangingPunct="1"/>
              <a:t>37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altLang="ru-RU" smtClean="0"/>
              <a:t>0:1</a:t>
            </a:r>
          </a:p>
        </p:txBody>
      </p:sp>
      <p:sp>
        <p:nvSpPr>
          <p:cNvPr id="4506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5FAEC4F-FC7B-4200-BFC3-F2D469FF0007}" type="slidenum">
              <a:rPr lang="ru-RU" altLang="ru-RU"/>
              <a:pPr eaLnBrk="1" hangingPunct="1"/>
              <a:t>4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altLang="ru-RU" smtClean="0"/>
              <a:t>0:2</a:t>
            </a:r>
          </a:p>
        </p:txBody>
      </p:sp>
      <p:sp>
        <p:nvSpPr>
          <p:cNvPr id="4608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0F0D264-5E01-420A-82D6-C7CF998299DB}" type="slidenum">
              <a:rPr lang="ru-RU" altLang="ru-RU"/>
              <a:pPr eaLnBrk="1" hangingPunct="1"/>
              <a:t>5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altLang="ru-RU" smtClean="0"/>
              <a:t>0:3</a:t>
            </a:r>
          </a:p>
        </p:txBody>
      </p:sp>
      <p:sp>
        <p:nvSpPr>
          <p:cNvPr id="4710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821EDCF-4752-4178-AF7D-546318FB7C30}" type="slidenum">
              <a:rPr lang="ru-RU" altLang="ru-RU"/>
              <a:pPr eaLnBrk="1" hangingPunct="1"/>
              <a:t>6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altLang="ru-RU" smtClean="0"/>
              <a:t>0:4</a:t>
            </a:r>
          </a:p>
        </p:txBody>
      </p:sp>
      <p:sp>
        <p:nvSpPr>
          <p:cNvPr id="4813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C554369-EA60-43D3-892C-941D7314F435}" type="slidenum">
              <a:rPr lang="ru-RU" altLang="ru-RU"/>
              <a:pPr eaLnBrk="1" hangingPunct="1"/>
              <a:t>7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altLang="ru-RU" smtClean="0"/>
              <a:t>0:5</a:t>
            </a:r>
          </a:p>
        </p:txBody>
      </p:sp>
      <p:sp>
        <p:nvSpPr>
          <p:cNvPr id="4915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B1A2DAA-D238-42F8-AEE6-6E6585F1D7F5}" type="slidenum">
              <a:rPr lang="ru-RU" altLang="ru-RU"/>
              <a:pPr eaLnBrk="1" hangingPunct="1"/>
              <a:t>8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altLang="ru-RU" smtClean="0"/>
              <a:t>1:0</a:t>
            </a:r>
          </a:p>
        </p:txBody>
      </p:sp>
      <p:sp>
        <p:nvSpPr>
          <p:cNvPr id="5018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2AA6F4C-C710-4D1E-B26D-EA66C796F09A}" type="slidenum">
              <a:rPr lang="ru-RU" altLang="ru-RU"/>
              <a:pPr eaLnBrk="1" hangingPunct="1"/>
              <a:t>9</a:t>
            </a:fld>
            <a:endParaRPr lang="ru-RU" alt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>
            <a:hlinkClick r:id="" action="ppaction://hlinkshowjump?jump=nextslide" highlightClick="1"/>
          </p:cNvPr>
          <p:cNvSpPr>
            <a:spLocks noChangeArrowheads="1"/>
          </p:cNvSpPr>
          <p:nvPr userDrawn="1"/>
        </p:nvSpPr>
        <p:spPr bwMode="auto">
          <a:xfrm>
            <a:off x="8424863" y="6453188"/>
            <a:ext cx="539750" cy="215900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51552585"/>
      </p:ext>
    </p:extLst>
  </p:cSld>
  <p:clrMapOvr>
    <a:masterClrMapping/>
  </p:clrMapOvr>
  <p:transition spd="med" advClick="0">
    <p:randomBa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12233608"/>
      </p:ext>
    </p:extLst>
  </p:cSld>
  <p:clrMapOvr>
    <a:masterClrMapping/>
  </p:clrMapOvr>
  <p:transition spd="med" advClick="0">
    <p:randomBa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theme" Target="../theme/theme1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1.png"/><Relationship Id="rId4" Type="http://schemas.openxmlformats.org/officeDocument/2006/relationships/audio" Target="tic_tac.mp3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1"/>
            </a:gs>
          </a:gsLst>
          <a:path path="rect">
            <a:fillToRect t="100000" r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zifferblat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263" y="584200"/>
            <a:ext cx="2189162" cy="2233613"/>
          </a:xfrm>
          <a:prstGeom prst="rect">
            <a:avLst/>
          </a:prstGeom>
          <a:noFill/>
          <a:ln w="38100">
            <a:solidFill>
              <a:srgbClr val="33CCCC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4" descr="7437_b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138" y="981075"/>
            <a:ext cx="1403350" cy="140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 descr="009"/>
          <p:cNvPicPr>
            <a:picLocks noChangeAspect="1" noChangeArrowheads="1" noCrop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1303338"/>
            <a:ext cx="107950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 descr="009"/>
          <p:cNvPicPr>
            <a:picLocks noChangeAspect="1" noChangeArrowheads="1" noCrop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8788" y="1339850"/>
            <a:ext cx="107950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1" name="Oval 7"/>
          <p:cNvSpPr>
            <a:spLocks noChangeArrowheads="1"/>
          </p:cNvSpPr>
          <p:nvPr userDrawn="1"/>
        </p:nvSpPr>
        <p:spPr bwMode="auto">
          <a:xfrm>
            <a:off x="1620838" y="584200"/>
            <a:ext cx="111125" cy="11112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cs typeface="+mn-cs"/>
            </a:endParaRPr>
          </a:p>
        </p:txBody>
      </p:sp>
      <p:sp>
        <p:nvSpPr>
          <p:cNvPr id="9" name="Управляющая кнопка: далее 8">
            <a:hlinkClick r:id="" action="ppaction://noaction" highlightClick="1"/>
          </p:cNvPr>
          <p:cNvSpPr/>
          <p:nvPr userDrawn="1"/>
        </p:nvSpPr>
        <p:spPr>
          <a:xfrm>
            <a:off x="2447925" y="2528888"/>
            <a:ext cx="287338" cy="215900"/>
          </a:xfrm>
          <a:prstGeom prst="actionButtonForwardNex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1" name="tic_tac.mp3">
            <a:hlinkClick r:id="" action="ppaction://media"/>
          </p:cNvPr>
          <p:cNvPicPr>
            <a:picLocks noRot="1" noChangeAspect="1"/>
          </p:cNvPicPr>
          <p:nvPr>
            <a:audioFile r:link="rId4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24765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7" r:id="rId2"/>
  </p:sldLayoutIdLst>
  <p:transition spd="med" advClick="0">
    <p:randomBar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22 -3.7037E-6 C 0.06093 -3.7037E-6 0.1118 0.06736 0.1118 0.1507 C 0.1118 0.2338 0.06093 0.30162 -0.00122 0.30162 C -0.06372 0.30162 -0.11389 0.2338 -0.11389 0.1507 C -0.11389 0.06736 -0.06372 -3.7037E-6 -0.00122 -3.7037E-6 Z " pathEditMode="relative" rAng="0" ptsTypes="fffff">
                                      <p:cBhvr>
                                        <p:cTn id="6" dur="60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1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5995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60000"/>
                            </p:stCondLst>
                            <p:childTnLst>
                              <p:par>
                                <p:cTn id="1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16" fill="remove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 nodeType="clickPar">
                      <p:stCondLst>
                        <p:cond delay="0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21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031" grpId="0" animBg="1"/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8.xml"/><Relationship Id="rId5" Type="http://schemas.openxmlformats.org/officeDocument/2006/relationships/slide" Target="slide11.xml"/><Relationship Id="rId4" Type="http://schemas.openxmlformats.org/officeDocument/2006/relationships/slide" Target="slide1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9.xml"/><Relationship Id="rId5" Type="http://schemas.openxmlformats.org/officeDocument/2006/relationships/slide" Target="slide12.xml"/><Relationship Id="rId4" Type="http://schemas.openxmlformats.org/officeDocument/2006/relationships/slide" Target="slide1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0.xml"/><Relationship Id="rId5" Type="http://schemas.openxmlformats.org/officeDocument/2006/relationships/slide" Target="slide13.xml"/><Relationship Id="rId4" Type="http://schemas.openxmlformats.org/officeDocument/2006/relationships/slide" Target="slide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1.xml"/><Relationship Id="rId5" Type="http://schemas.openxmlformats.org/officeDocument/2006/relationships/slide" Target="slide14.xml"/><Relationship Id="rId4" Type="http://schemas.openxmlformats.org/officeDocument/2006/relationships/slide" Target="slide1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2.xml"/><Relationship Id="rId4" Type="http://schemas.openxmlformats.org/officeDocument/2006/relationships/slide" Target="slide3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3.xml"/><Relationship Id="rId5" Type="http://schemas.openxmlformats.org/officeDocument/2006/relationships/slide" Target="slide16.xml"/><Relationship Id="rId4" Type="http://schemas.openxmlformats.org/officeDocument/2006/relationships/slide" Target="slide2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4.xml"/><Relationship Id="rId5" Type="http://schemas.openxmlformats.org/officeDocument/2006/relationships/slide" Target="slide17.xml"/><Relationship Id="rId4" Type="http://schemas.openxmlformats.org/officeDocument/2006/relationships/slide" Target="slide2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5.xml"/><Relationship Id="rId5" Type="http://schemas.openxmlformats.org/officeDocument/2006/relationships/slide" Target="slide18.xml"/><Relationship Id="rId4" Type="http://schemas.openxmlformats.org/officeDocument/2006/relationships/slide" Target="slide2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6.xml"/><Relationship Id="rId5" Type="http://schemas.openxmlformats.org/officeDocument/2006/relationships/slide" Target="slide19.xml"/><Relationship Id="rId4" Type="http://schemas.openxmlformats.org/officeDocument/2006/relationships/slide" Target="slide2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7.xml"/><Relationship Id="rId5" Type="http://schemas.openxmlformats.org/officeDocument/2006/relationships/slide" Target="slide20.xml"/><Relationship Id="rId4" Type="http://schemas.openxmlformats.org/officeDocument/2006/relationships/slide" Target="slide2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audio" Target="beg.mp3" TargetMode="External"/><Relationship Id="rId6" Type="http://schemas.openxmlformats.org/officeDocument/2006/relationships/image" Target="../media/image6.png"/><Relationship Id="rId5" Type="http://schemas.openxmlformats.org/officeDocument/2006/relationships/slide" Target="slide8.xml"/><Relationship Id="rId4" Type="http://schemas.openxmlformats.org/officeDocument/2006/relationships/slide" Target="slide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8.xml"/><Relationship Id="rId4" Type="http://schemas.openxmlformats.org/officeDocument/2006/relationships/slide" Target="slide3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9.xml"/><Relationship Id="rId5" Type="http://schemas.openxmlformats.org/officeDocument/2006/relationships/slide" Target="slide22.xml"/><Relationship Id="rId4" Type="http://schemas.openxmlformats.org/officeDocument/2006/relationships/slide" Target="slide2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0.xml"/><Relationship Id="rId5" Type="http://schemas.openxmlformats.org/officeDocument/2006/relationships/slide" Target="slide23.xml"/><Relationship Id="rId4" Type="http://schemas.openxmlformats.org/officeDocument/2006/relationships/slide" Target="slide2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1.xml"/><Relationship Id="rId5" Type="http://schemas.openxmlformats.org/officeDocument/2006/relationships/slide" Target="slide24.xml"/><Relationship Id="rId4" Type="http://schemas.openxmlformats.org/officeDocument/2006/relationships/slide" Target="slide2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2.xml"/><Relationship Id="rId5" Type="http://schemas.openxmlformats.org/officeDocument/2006/relationships/slide" Target="slide25.xml"/><Relationship Id="rId4" Type="http://schemas.openxmlformats.org/officeDocument/2006/relationships/slide" Target="slide3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3.xml"/><Relationship Id="rId5" Type="http://schemas.openxmlformats.org/officeDocument/2006/relationships/slide" Target="slide26.xml"/><Relationship Id="rId4" Type="http://schemas.openxmlformats.org/officeDocument/2006/relationships/slide" Target="slide3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4.xml"/><Relationship Id="rId4" Type="http://schemas.openxmlformats.org/officeDocument/2006/relationships/slide" Target="slide3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5.xml"/><Relationship Id="rId5" Type="http://schemas.openxmlformats.org/officeDocument/2006/relationships/slide" Target="slide28.xml"/><Relationship Id="rId4" Type="http://schemas.openxmlformats.org/officeDocument/2006/relationships/slide" Target="slide3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6.xml"/><Relationship Id="rId5" Type="http://schemas.openxmlformats.org/officeDocument/2006/relationships/slide" Target="slide29.xml"/><Relationship Id="rId4" Type="http://schemas.openxmlformats.org/officeDocument/2006/relationships/slide" Target="slide3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7.xml"/><Relationship Id="rId5" Type="http://schemas.openxmlformats.org/officeDocument/2006/relationships/slide" Target="slide30.xml"/><Relationship Id="rId4" Type="http://schemas.openxmlformats.org/officeDocument/2006/relationships/slide" Target="slide3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5" Type="http://schemas.openxmlformats.org/officeDocument/2006/relationships/slide" Target="slide4.xml"/><Relationship Id="rId4" Type="http://schemas.openxmlformats.org/officeDocument/2006/relationships/slide" Target="slide9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8.xml"/><Relationship Id="rId5" Type="http://schemas.openxmlformats.org/officeDocument/2006/relationships/slide" Target="slide31.xml"/><Relationship Id="rId4" Type="http://schemas.openxmlformats.org/officeDocument/2006/relationships/slide" Target="slide3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9.xml"/><Relationship Id="rId5" Type="http://schemas.openxmlformats.org/officeDocument/2006/relationships/slide" Target="slide32.xml"/><Relationship Id="rId4" Type="http://schemas.openxmlformats.org/officeDocument/2006/relationships/slide" Target="slide3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0.xml"/><Relationship Id="rId4" Type="http://schemas.openxmlformats.org/officeDocument/2006/relationships/slide" Target="slide39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1.xml"/><Relationship Id="rId4" Type="http://schemas.openxmlformats.org/officeDocument/2006/relationships/slide" Target="slide38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4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2.xml"/><Relationship Id="rId4" Type="http://schemas.openxmlformats.org/officeDocument/2006/relationships/slide" Target="slide38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5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3.xml"/><Relationship Id="rId4" Type="http://schemas.openxmlformats.org/officeDocument/2006/relationships/slide" Target="slide38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6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4.xml"/><Relationship Id="rId4" Type="http://schemas.openxmlformats.org/officeDocument/2006/relationships/slide" Target="slide38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7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5.xml"/><Relationship Id="rId4" Type="http://schemas.openxmlformats.org/officeDocument/2006/relationships/slide" Target="slide38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slideLayout" Target="../slideLayouts/slideLayout2.xml"/><Relationship Id="rId1" Type="http://schemas.openxmlformats.org/officeDocument/2006/relationships/audio" Target="end.mp3" TargetMode="Externa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slideLayout" Target="../slideLayouts/slideLayout2.xml"/><Relationship Id="rId1" Type="http://schemas.openxmlformats.org/officeDocument/2006/relationships/audio" Target="end.mp3" TargetMode="Externa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Relationship Id="rId5" Type="http://schemas.openxmlformats.org/officeDocument/2006/relationships/slide" Target="slide5.xml"/><Relationship Id="rId4" Type="http://schemas.openxmlformats.org/officeDocument/2006/relationships/slide" Target="slide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Relationship Id="rId5" Type="http://schemas.openxmlformats.org/officeDocument/2006/relationships/slide" Target="slide6.xml"/><Relationship Id="rId4" Type="http://schemas.openxmlformats.org/officeDocument/2006/relationships/slide" Target="slide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Relationship Id="rId5" Type="http://schemas.openxmlformats.org/officeDocument/2006/relationships/slide" Target="slide7.xml"/><Relationship Id="rId4" Type="http://schemas.openxmlformats.org/officeDocument/2006/relationships/slide" Target="slide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Relationship Id="rId5" Type="http://schemas.openxmlformats.org/officeDocument/2006/relationships/slide" Target="slide8.xml"/><Relationship Id="rId4" Type="http://schemas.openxmlformats.org/officeDocument/2006/relationships/slide" Target="slide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Relationship Id="rId4" Type="http://schemas.openxmlformats.org/officeDocument/2006/relationships/slide" Target="slide3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7.xml"/><Relationship Id="rId5" Type="http://schemas.openxmlformats.org/officeDocument/2006/relationships/slide" Target="slide10.xml"/><Relationship Id="rId4" Type="http://schemas.openxmlformats.org/officeDocument/2006/relationships/slide" Target="slide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88640"/>
            <a:ext cx="6120130" cy="31369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367369" y="5823848"/>
            <a:ext cx="676875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1400" b="1" kern="0" dirty="0" smtClean="0">
                <a:solidFill>
                  <a:srgbClr val="135CAE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Всероссийский методический фестиваль </a:t>
            </a:r>
            <a:endParaRPr lang="ru-RU" sz="1400" kern="50" dirty="0" smtClean="0">
              <a:effectLst/>
              <a:latin typeface="Times New Roman" panose="02020603050405020304" pitchFamily="18" charset="0"/>
              <a:ea typeface="SimSun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1400" b="1" kern="0" dirty="0" smtClean="0">
                <a:solidFill>
                  <a:srgbClr val="BB0000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"ПЕДАГОГИЧЕСКОЕ ТВОРЧЕСТВО"</a:t>
            </a:r>
            <a:endParaRPr lang="ru-RU" sz="1400" kern="50" dirty="0" smtClean="0">
              <a:effectLst/>
              <a:latin typeface="Times New Roman" panose="02020603050405020304" pitchFamily="18" charset="0"/>
              <a:ea typeface="SimSun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1400" b="1" kern="0" dirty="0" smtClean="0">
                <a:solidFill>
                  <a:srgbClr val="365F91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Осень, 2016 г.</a:t>
            </a:r>
            <a:endParaRPr lang="ru-RU" sz="1400" kern="50" dirty="0">
              <a:effectLst/>
              <a:latin typeface="Times New Roman" panose="02020603050405020304" pitchFamily="18" charset="0"/>
              <a:ea typeface="SimSun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699792" y="2780928"/>
            <a:ext cx="6084676" cy="20159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000"/>
              </a:spcAft>
            </a:pPr>
            <a:r>
              <a:rPr lang="ru-RU" sz="2000" b="1" kern="50" dirty="0">
                <a:solidFill>
                  <a:srgbClr val="000000"/>
                </a:solidFill>
                <a:latin typeface="Times New Roman" panose="02020603050405020304" pitchFamily="18" charset="0"/>
                <a:ea typeface="SimSun"/>
                <a:cs typeface="Times New Roman" panose="02020603050405020304" pitchFamily="18" charset="0"/>
              </a:rPr>
              <a:t>Маслова Наталья Викторовна</a:t>
            </a:r>
            <a:endParaRPr lang="ru-RU" sz="2000" b="1" kern="50" dirty="0" smtClean="0">
              <a:effectLst/>
              <a:latin typeface="Times New Roman" panose="02020603050405020304" pitchFamily="18" charset="0"/>
              <a:ea typeface="SimSun"/>
              <a:cs typeface="Times New Roman" panose="02020603050405020304" pitchFamily="18" charset="0"/>
            </a:endParaRPr>
          </a:p>
          <a:p>
            <a:pPr>
              <a:spcAft>
                <a:spcPts val="1000"/>
              </a:spcAft>
            </a:pPr>
            <a:r>
              <a:rPr lang="ru-RU" sz="2000" b="1" kern="50" dirty="0">
                <a:solidFill>
                  <a:srgbClr val="000000"/>
                </a:solidFill>
                <a:latin typeface="Times New Roman" panose="02020603050405020304" pitchFamily="18" charset="0"/>
                <a:ea typeface="SimSun"/>
                <a:cs typeface="Times New Roman" panose="02020603050405020304" pitchFamily="18" charset="0"/>
              </a:rPr>
              <a:t>у</a:t>
            </a:r>
            <a:r>
              <a:rPr lang="en-US" sz="2000" b="1" kern="50" dirty="0" err="1">
                <a:solidFill>
                  <a:srgbClr val="000000"/>
                </a:solidFill>
                <a:latin typeface="Times New Roman" panose="02020603050405020304" pitchFamily="18" charset="0"/>
                <a:ea typeface="SimSun"/>
                <a:cs typeface="Times New Roman" panose="02020603050405020304" pitchFamily="18" charset="0"/>
              </a:rPr>
              <a:t>читель</a:t>
            </a:r>
            <a:r>
              <a:rPr lang="en-US" sz="2000" b="1" kern="50" dirty="0">
                <a:solidFill>
                  <a:srgbClr val="000000"/>
                </a:solidFill>
                <a:latin typeface="Times New Roman" panose="02020603050405020304" pitchFamily="18" charset="0"/>
                <a:ea typeface="SimSun"/>
                <a:cs typeface="Times New Roman" panose="02020603050405020304" pitchFamily="18" charset="0"/>
              </a:rPr>
              <a:t> </a:t>
            </a:r>
            <a:r>
              <a:rPr lang="en-US" sz="2000" b="1" kern="50" dirty="0" err="1">
                <a:solidFill>
                  <a:srgbClr val="000000"/>
                </a:solidFill>
                <a:latin typeface="Times New Roman" panose="02020603050405020304" pitchFamily="18" charset="0"/>
                <a:ea typeface="SimSun"/>
                <a:cs typeface="Times New Roman" panose="02020603050405020304" pitchFamily="18" charset="0"/>
              </a:rPr>
              <a:t>физики</a:t>
            </a:r>
            <a:endParaRPr lang="ru-RU" sz="2000" b="1" kern="50" dirty="0" smtClean="0">
              <a:effectLst/>
              <a:latin typeface="Times New Roman" panose="02020603050405020304" pitchFamily="18" charset="0"/>
              <a:ea typeface="SimSun"/>
              <a:cs typeface="Times New Roman" panose="02020603050405020304" pitchFamily="18" charset="0"/>
            </a:endParaRPr>
          </a:p>
          <a:p>
            <a:pPr>
              <a:spcAft>
                <a:spcPts val="1000"/>
              </a:spcAft>
            </a:pPr>
            <a:r>
              <a:rPr lang="ru-RU" sz="2000" b="1" kern="50" dirty="0">
                <a:solidFill>
                  <a:srgbClr val="000000"/>
                </a:solidFill>
                <a:latin typeface="Times New Roman" panose="02020603050405020304" pitchFamily="18" charset="0"/>
                <a:ea typeface="SimSun"/>
                <a:cs typeface="Times New Roman" panose="02020603050405020304" pitchFamily="18" charset="0"/>
              </a:rPr>
              <a:t>Государственное бюджетное общеобразовательное учреждение города Москвы «Школа № 2070»</a:t>
            </a:r>
            <a:endParaRPr lang="ru-RU" sz="2000" b="1" kern="50" dirty="0" smtClean="0">
              <a:effectLst/>
              <a:latin typeface="Times New Roman" panose="02020603050405020304" pitchFamily="18" charset="0"/>
              <a:ea typeface="SimSun"/>
              <a:cs typeface="Times New Roman" panose="02020603050405020304" pitchFamily="18" charset="0"/>
            </a:endParaRPr>
          </a:p>
          <a:p>
            <a:pPr>
              <a:spcAft>
                <a:spcPts val="1000"/>
              </a:spcAft>
            </a:pPr>
            <a:r>
              <a:rPr lang="ru-RU" sz="2000" b="1" kern="50" dirty="0">
                <a:solidFill>
                  <a:srgbClr val="000000"/>
                </a:solidFill>
                <a:latin typeface="Times New Roman" panose="02020603050405020304" pitchFamily="18" charset="0"/>
                <a:ea typeface="SimSun"/>
                <a:cs typeface="Times New Roman" panose="02020603050405020304" pitchFamily="18" charset="0"/>
              </a:rPr>
              <a:t>г. Москва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 Box 3"/>
          <p:cNvSpPr txBox="1">
            <a:spLocks noChangeArrowheads="1"/>
          </p:cNvSpPr>
          <p:nvPr/>
        </p:nvSpPr>
        <p:spPr bwMode="auto">
          <a:xfrm>
            <a:off x="1704246" y="872716"/>
            <a:ext cx="595947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8000" b="1" dirty="0" err="1"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Брейн-ринг</a:t>
            </a:r>
            <a:endParaRPr lang="ru-RU" sz="8000" b="1" dirty="0"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</p:txBody>
      </p:sp>
    </p:spTree>
  </p:cSld>
  <p:clrMapOvr>
    <a:masterClrMapping/>
  </p:clrMapOvr>
  <p:transition spd="med" advClick="0">
    <p:randomBa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1"/>
            </a:gs>
          </a:gsLst>
          <a:path path="rect">
            <a:fillToRect t="100000" r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575556" y="3609020"/>
            <a:ext cx="2196244" cy="2585323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>
              <a:defRPr/>
            </a:pPr>
            <a:r>
              <a:rPr lang="ru-RU" sz="4400" b="1" dirty="0">
                <a:ln w="5080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РАУНД</a:t>
            </a:r>
            <a:r>
              <a:rPr lang="ru-RU" sz="6600" b="1" dirty="0">
                <a:ln w="5080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6600" b="1" dirty="0">
              <a:ln w="50800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ru-RU" sz="9600" b="1" dirty="0">
                <a:ln w="5080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ru-RU" sz="9600" b="1" dirty="0">
              <a:ln w="50800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3563938" y="512763"/>
            <a:ext cx="2520950" cy="3600450"/>
          </a:xfrm>
          <a:prstGeom prst="rect">
            <a:avLst/>
          </a:prstGeom>
          <a:solidFill>
            <a:srgbClr val="FF0000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5200" b="1" dirty="0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  <a:cs typeface="+mn-cs"/>
              </a:rPr>
              <a:t>1</a:t>
            </a:r>
            <a:endParaRPr lang="ru-RU" sz="25200" b="1" dirty="0">
              <a:solidFill>
                <a:schemeClr val="bg1"/>
              </a:solidFill>
              <a:effectLst>
                <a:outerShdw blurRad="38100" dist="38100" dir="2700000" algn="tl">
                  <a:srgbClr val="808080"/>
                </a:outerShdw>
              </a:effectLst>
              <a:cs typeface="+mn-cs"/>
            </a:endParaRPr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6121400" y="512763"/>
            <a:ext cx="2519363" cy="3600450"/>
          </a:xfrm>
          <a:prstGeom prst="rect">
            <a:avLst/>
          </a:prstGeom>
          <a:solidFill>
            <a:schemeClr val="accent6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52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1</a:t>
            </a:r>
            <a:endParaRPr lang="ru-RU" sz="252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</p:txBody>
      </p:sp>
      <p:sp>
        <p:nvSpPr>
          <p:cNvPr id="4102" name="Rectangle 6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3563938" y="4184650"/>
            <a:ext cx="2519362" cy="226853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9900" b="1" dirty="0">
                <a:solidFill>
                  <a:srgbClr val="FF0000"/>
                </a:solidFill>
                <a:effectLst>
                  <a:outerShdw blurRad="38100" dist="38100" dir="2700000" algn="tl">
                    <a:srgbClr val="808080"/>
                  </a:outerShdw>
                </a:effectLst>
                <a:cs typeface="+mn-cs"/>
              </a:rPr>
              <a:t>К</a:t>
            </a:r>
            <a:endParaRPr lang="ru-RU" sz="19900" b="1" dirty="0">
              <a:solidFill>
                <a:srgbClr val="FF0000"/>
              </a:solidFill>
              <a:effectLst>
                <a:outerShdw blurRad="38100" dist="38100" dir="2700000" algn="tl">
                  <a:srgbClr val="808080"/>
                </a:outerShdw>
              </a:effectLst>
              <a:cs typeface="+mn-cs"/>
            </a:endParaRPr>
          </a:p>
        </p:txBody>
      </p:sp>
      <p:sp>
        <p:nvSpPr>
          <p:cNvPr id="4103" name="Rectangle 7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6121400" y="4184650"/>
            <a:ext cx="2519363" cy="226853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99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С</a:t>
            </a:r>
            <a:endParaRPr lang="ru-RU" sz="19900" b="1" dirty="0">
              <a:solidFill>
                <a:schemeClr val="accent6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 advClick="0">
    <p:randomBa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1"/>
            </a:gs>
          </a:gsLst>
          <a:path path="rect">
            <a:fillToRect t="100000" r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575556" y="3609020"/>
            <a:ext cx="2196244" cy="2585323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>
              <a:defRPr/>
            </a:pPr>
            <a:r>
              <a:rPr lang="ru-RU" sz="4400" b="1" dirty="0">
                <a:ln w="5080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РАУНД</a:t>
            </a:r>
            <a:r>
              <a:rPr lang="ru-RU" sz="6600" b="1" dirty="0">
                <a:ln w="5080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6600" b="1" dirty="0">
              <a:ln w="50800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ru-RU" sz="9600" b="1" dirty="0">
                <a:ln w="5080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ru-RU" sz="9600" b="1" dirty="0">
              <a:ln w="50800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3563938" y="512763"/>
            <a:ext cx="2520950" cy="3600450"/>
          </a:xfrm>
          <a:prstGeom prst="rect">
            <a:avLst/>
          </a:prstGeom>
          <a:solidFill>
            <a:srgbClr val="FF0000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5200" b="1" dirty="0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  <a:cs typeface="+mn-cs"/>
              </a:rPr>
              <a:t>1</a:t>
            </a:r>
            <a:endParaRPr lang="ru-RU" sz="25200" b="1" dirty="0">
              <a:solidFill>
                <a:schemeClr val="bg1"/>
              </a:solidFill>
              <a:effectLst>
                <a:outerShdw blurRad="38100" dist="38100" dir="2700000" algn="tl">
                  <a:srgbClr val="808080"/>
                </a:outerShdw>
              </a:effectLst>
              <a:cs typeface="+mn-cs"/>
            </a:endParaRPr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6121400" y="512763"/>
            <a:ext cx="2519363" cy="3600450"/>
          </a:xfrm>
          <a:prstGeom prst="rect">
            <a:avLst/>
          </a:prstGeom>
          <a:solidFill>
            <a:schemeClr val="accent6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52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2</a:t>
            </a:r>
            <a:endParaRPr lang="ru-RU" sz="252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</p:txBody>
      </p:sp>
      <p:sp>
        <p:nvSpPr>
          <p:cNvPr id="4102" name="Rectangle 6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3563938" y="4184650"/>
            <a:ext cx="2519362" cy="226853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9900" b="1" dirty="0">
                <a:solidFill>
                  <a:srgbClr val="FF0000"/>
                </a:solidFill>
                <a:effectLst>
                  <a:outerShdw blurRad="38100" dist="38100" dir="2700000" algn="tl">
                    <a:srgbClr val="808080"/>
                  </a:outerShdw>
                </a:effectLst>
                <a:cs typeface="+mn-cs"/>
              </a:rPr>
              <a:t>К</a:t>
            </a:r>
            <a:endParaRPr lang="ru-RU" sz="19900" b="1" dirty="0">
              <a:solidFill>
                <a:srgbClr val="FF0000"/>
              </a:solidFill>
              <a:effectLst>
                <a:outerShdw blurRad="38100" dist="38100" dir="2700000" algn="tl">
                  <a:srgbClr val="808080"/>
                </a:outerShdw>
              </a:effectLst>
              <a:cs typeface="+mn-cs"/>
            </a:endParaRPr>
          </a:p>
        </p:txBody>
      </p:sp>
      <p:sp>
        <p:nvSpPr>
          <p:cNvPr id="4103" name="Rectangle 7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6121400" y="4184650"/>
            <a:ext cx="2519363" cy="226853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99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С</a:t>
            </a:r>
            <a:endParaRPr lang="ru-RU" sz="19900" b="1" dirty="0">
              <a:solidFill>
                <a:schemeClr val="accent6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 advClick="0">
    <p:randomBa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1"/>
            </a:gs>
          </a:gsLst>
          <a:path path="rect">
            <a:fillToRect t="100000" r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575556" y="3609020"/>
            <a:ext cx="2196244" cy="2585323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>
              <a:defRPr/>
            </a:pPr>
            <a:r>
              <a:rPr lang="ru-RU" sz="4400" b="1" dirty="0">
                <a:ln w="5080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РАУНД</a:t>
            </a:r>
            <a:r>
              <a:rPr lang="ru-RU" sz="6600" b="1" dirty="0">
                <a:ln w="5080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6600" b="1" dirty="0">
              <a:ln w="50800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ru-RU" sz="9600" b="1" dirty="0">
                <a:ln w="5080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endParaRPr lang="ru-RU" sz="9600" b="1" dirty="0">
              <a:ln w="50800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3563938" y="512763"/>
            <a:ext cx="2520950" cy="3600450"/>
          </a:xfrm>
          <a:prstGeom prst="rect">
            <a:avLst/>
          </a:prstGeom>
          <a:solidFill>
            <a:srgbClr val="FF0000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5200" b="1" dirty="0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  <a:cs typeface="+mn-cs"/>
              </a:rPr>
              <a:t>1</a:t>
            </a:r>
            <a:endParaRPr lang="ru-RU" sz="25200" b="1" dirty="0">
              <a:solidFill>
                <a:schemeClr val="bg1"/>
              </a:solidFill>
              <a:effectLst>
                <a:outerShdw blurRad="38100" dist="38100" dir="2700000" algn="tl">
                  <a:srgbClr val="808080"/>
                </a:outerShdw>
              </a:effectLst>
              <a:cs typeface="+mn-cs"/>
            </a:endParaRPr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6121400" y="512763"/>
            <a:ext cx="2519363" cy="3600450"/>
          </a:xfrm>
          <a:prstGeom prst="rect">
            <a:avLst/>
          </a:prstGeom>
          <a:solidFill>
            <a:schemeClr val="accent6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52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3</a:t>
            </a:r>
            <a:endParaRPr lang="ru-RU" sz="252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</p:txBody>
      </p:sp>
      <p:sp>
        <p:nvSpPr>
          <p:cNvPr id="4102" name="Rectangle 6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3563938" y="4184650"/>
            <a:ext cx="2519362" cy="226853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9900" b="1" dirty="0">
                <a:solidFill>
                  <a:srgbClr val="FF0000"/>
                </a:solidFill>
                <a:effectLst>
                  <a:outerShdw blurRad="38100" dist="38100" dir="2700000" algn="tl">
                    <a:srgbClr val="808080"/>
                  </a:outerShdw>
                </a:effectLst>
                <a:cs typeface="+mn-cs"/>
              </a:rPr>
              <a:t>К</a:t>
            </a:r>
            <a:endParaRPr lang="ru-RU" sz="19900" b="1" dirty="0">
              <a:solidFill>
                <a:srgbClr val="FF0000"/>
              </a:solidFill>
              <a:effectLst>
                <a:outerShdw blurRad="38100" dist="38100" dir="2700000" algn="tl">
                  <a:srgbClr val="808080"/>
                </a:outerShdw>
              </a:effectLst>
              <a:cs typeface="+mn-cs"/>
            </a:endParaRPr>
          </a:p>
        </p:txBody>
      </p:sp>
      <p:sp>
        <p:nvSpPr>
          <p:cNvPr id="4103" name="Rectangle 7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6121400" y="4184650"/>
            <a:ext cx="2519363" cy="226853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99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С</a:t>
            </a:r>
            <a:endParaRPr lang="ru-RU" sz="19900" b="1" dirty="0">
              <a:solidFill>
                <a:schemeClr val="accent6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 advClick="0">
    <p:randomBa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1"/>
            </a:gs>
          </a:gsLst>
          <a:path path="rect">
            <a:fillToRect t="100000" r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575556" y="3609020"/>
            <a:ext cx="2196244" cy="2585323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>
              <a:defRPr/>
            </a:pPr>
            <a:r>
              <a:rPr lang="ru-RU" sz="4400" b="1" dirty="0">
                <a:ln w="5080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РАУНД</a:t>
            </a:r>
            <a:r>
              <a:rPr lang="ru-RU" sz="6600" b="1" dirty="0">
                <a:ln w="5080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6600" b="1" dirty="0">
              <a:ln w="50800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ru-RU" sz="9600" b="1" dirty="0">
                <a:ln w="5080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</a:t>
            </a:r>
            <a:endParaRPr lang="ru-RU" sz="9600" b="1" dirty="0">
              <a:ln w="50800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3563938" y="512763"/>
            <a:ext cx="2520950" cy="3600450"/>
          </a:xfrm>
          <a:prstGeom prst="rect">
            <a:avLst/>
          </a:prstGeom>
          <a:solidFill>
            <a:srgbClr val="FF0000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5200" b="1" dirty="0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  <a:cs typeface="+mn-cs"/>
              </a:rPr>
              <a:t>1</a:t>
            </a:r>
            <a:endParaRPr lang="ru-RU" sz="25200" b="1" dirty="0">
              <a:solidFill>
                <a:schemeClr val="bg1"/>
              </a:solidFill>
              <a:effectLst>
                <a:outerShdw blurRad="38100" dist="38100" dir="2700000" algn="tl">
                  <a:srgbClr val="808080"/>
                </a:outerShdw>
              </a:effectLst>
              <a:cs typeface="+mn-cs"/>
            </a:endParaRPr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6121400" y="512763"/>
            <a:ext cx="2519363" cy="3600450"/>
          </a:xfrm>
          <a:prstGeom prst="rect">
            <a:avLst/>
          </a:prstGeom>
          <a:solidFill>
            <a:schemeClr val="accent6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52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4</a:t>
            </a:r>
            <a:endParaRPr lang="ru-RU" sz="252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</p:txBody>
      </p:sp>
      <p:sp>
        <p:nvSpPr>
          <p:cNvPr id="4102" name="Rectangle 6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3563938" y="4184650"/>
            <a:ext cx="2519362" cy="226853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9900" b="1" dirty="0">
                <a:solidFill>
                  <a:srgbClr val="FF0000"/>
                </a:solidFill>
                <a:effectLst>
                  <a:outerShdw blurRad="38100" dist="38100" dir="2700000" algn="tl">
                    <a:srgbClr val="808080"/>
                  </a:outerShdw>
                </a:effectLst>
                <a:cs typeface="+mn-cs"/>
              </a:rPr>
              <a:t>К</a:t>
            </a:r>
            <a:endParaRPr lang="ru-RU" sz="19900" b="1" dirty="0">
              <a:solidFill>
                <a:srgbClr val="FF0000"/>
              </a:solidFill>
              <a:effectLst>
                <a:outerShdw blurRad="38100" dist="38100" dir="2700000" algn="tl">
                  <a:srgbClr val="808080"/>
                </a:outerShdw>
              </a:effectLst>
              <a:cs typeface="+mn-cs"/>
            </a:endParaRPr>
          </a:p>
        </p:txBody>
      </p:sp>
      <p:sp>
        <p:nvSpPr>
          <p:cNvPr id="4103" name="Rectangle 7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6121400" y="4184650"/>
            <a:ext cx="2519363" cy="226853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99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С</a:t>
            </a:r>
            <a:endParaRPr lang="ru-RU" sz="19900" b="1" dirty="0">
              <a:solidFill>
                <a:schemeClr val="accent6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 advClick="0">
    <p:randomBa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1"/>
            </a:gs>
          </a:gsLst>
          <a:path path="rect">
            <a:fillToRect t="100000" r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575556" y="3609020"/>
            <a:ext cx="2196244" cy="2585323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>
              <a:defRPr/>
            </a:pPr>
            <a:r>
              <a:rPr lang="ru-RU" sz="4400" b="1" dirty="0">
                <a:ln w="5080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ВСЁ</a:t>
            </a:r>
            <a:r>
              <a:rPr lang="ru-RU" sz="6600" b="1" dirty="0">
                <a:ln w="5080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ctr">
              <a:defRPr/>
            </a:pPr>
            <a:r>
              <a:rPr lang="ru-RU" sz="9600" b="1" dirty="0">
                <a:ln w="5080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!!!</a:t>
            </a:r>
            <a:endParaRPr lang="ru-RU" sz="9600" b="1" dirty="0">
              <a:ln w="50800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3563938" y="512763"/>
            <a:ext cx="2520950" cy="3600450"/>
          </a:xfrm>
          <a:prstGeom prst="rect">
            <a:avLst/>
          </a:prstGeom>
          <a:solidFill>
            <a:srgbClr val="FF0000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5200" b="1" dirty="0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  <a:cs typeface="+mn-cs"/>
              </a:rPr>
              <a:t>1</a:t>
            </a:r>
            <a:endParaRPr lang="ru-RU" sz="25200" b="1" dirty="0">
              <a:solidFill>
                <a:schemeClr val="bg1"/>
              </a:solidFill>
              <a:effectLst>
                <a:outerShdw blurRad="38100" dist="38100" dir="2700000" algn="tl">
                  <a:srgbClr val="808080"/>
                </a:outerShdw>
              </a:effectLst>
              <a:cs typeface="+mn-cs"/>
            </a:endParaRPr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6121400" y="512763"/>
            <a:ext cx="2519363" cy="3600450"/>
          </a:xfrm>
          <a:prstGeom prst="rect">
            <a:avLst/>
          </a:prstGeom>
          <a:solidFill>
            <a:schemeClr val="accent6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52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5</a:t>
            </a:r>
            <a:endParaRPr lang="ru-RU" sz="252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3563938" y="4184650"/>
            <a:ext cx="2519362" cy="226853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9900" b="1" dirty="0">
                <a:solidFill>
                  <a:srgbClr val="FF0000"/>
                </a:solidFill>
                <a:effectLst>
                  <a:outerShdw blurRad="38100" dist="38100" dir="2700000" algn="tl">
                    <a:srgbClr val="808080"/>
                  </a:outerShdw>
                </a:effectLst>
                <a:cs typeface="+mn-cs"/>
              </a:rPr>
              <a:t>К</a:t>
            </a:r>
            <a:endParaRPr lang="ru-RU" sz="19900" b="1" dirty="0">
              <a:solidFill>
                <a:srgbClr val="FF0000"/>
              </a:solidFill>
              <a:effectLst>
                <a:outerShdw blurRad="38100" dist="38100" dir="2700000" algn="tl">
                  <a:srgbClr val="808080"/>
                </a:outerShdw>
              </a:effectLst>
              <a:cs typeface="+mn-cs"/>
            </a:endParaRPr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6121400" y="4184650"/>
            <a:ext cx="2519363" cy="226853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99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С</a:t>
            </a:r>
            <a:endParaRPr lang="ru-RU" sz="19900" b="1" dirty="0">
              <a:solidFill>
                <a:schemeClr val="accent6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 advClick="0">
    <p:randomBa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1"/>
            </a:gs>
          </a:gsLst>
          <a:path path="rect">
            <a:fillToRect t="100000" r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575556" y="3609020"/>
            <a:ext cx="2196244" cy="2585323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>
              <a:defRPr/>
            </a:pPr>
            <a:r>
              <a:rPr lang="ru-RU" sz="4400" b="1" dirty="0">
                <a:ln w="5080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РАУНД</a:t>
            </a:r>
            <a:r>
              <a:rPr lang="ru-RU" sz="6600" b="1" dirty="0">
                <a:ln w="5080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6600" b="1" dirty="0">
              <a:ln w="50800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ru-RU" sz="9600" b="1" dirty="0">
                <a:ln w="5080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ru-RU" sz="9600" b="1" dirty="0">
              <a:ln w="50800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3563938" y="512763"/>
            <a:ext cx="2520950" cy="3600450"/>
          </a:xfrm>
          <a:prstGeom prst="rect">
            <a:avLst/>
          </a:prstGeom>
          <a:solidFill>
            <a:srgbClr val="FF0000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5200" b="1" dirty="0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  <a:cs typeface="+mn-cs"/>
              </a:rPr>
              <a:t>2</a:t>
            </a:r>
            <a:endParaRPr lang="ru-RU" sz="25200" b="1" dirty="0">
              <a:solidFill>
                <a:schemeClr val="bg1"/>
              </a:solidFill>
              <a:effectLst>
                <a:outerShdw blurRad="38100" dist="38100" dir="2700000" algn="tl">
                  <a:srgbClr val="808080"/>
                </a:outerShdw>
              </a:effectLst>
              <a:cs typeface="+mn-cs"/>
            </a:endParaRPr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6121400" y="512763"/>
            <a:ext cx="2519363" cy="3600450"/>
          </a:xfrm>
          <a:prstGeom prst="rect">
            <a:avLst/>
          </a:prstGeom>
          <a:solidFill>
            <a:schemeClr val="accent6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52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0</a:t>
            </a:r>
            <a:endParaRPr lang="ru-RU" sz="252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</p:txBody>
      </p:sp>
      <p:sp>
        <p:nvSpPr>
          <p:cNvPr id="4102" name="Rectangle 6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3563938" y="4184650"/>
            <a:ext cx="2519362" cy="226853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9900" b="1" dirty="0">
                <a:solidFill>
                  <a:srgbClr val="FF0000"/>
                </a:solidFill>
                <a:effectLst>
                  <a:outerShdw blurRad="38100" dist="38100" dir="2700000" algn="tl">
                    <a:srgbClr val="808080"/>
                  </a:outerShdw>
                </a:effectLst>
                <a:cs typeface="+mn-cs"/>
              </a:rPr>
              <a:t>К</a:t>
            </a:r>
            <a:endParaRPr lang="ru-RU" sz="19900" b="1" dirty="0">
              <a:solidFill>
                <a:srgbClr val="FF0000"/>
              </a:solidFill>
              <a:effectLst>
                <a:outerShdw blurRad="38100" dist="38100" dir="2700000" algn="tl">
                  <a:srgbClr val="808080"/>
                </a:outerShdw>
              </a:effectLst>
              <a:cs typeface="+mn-cs"/>
            </a:endParaRPr>
          </a:p>
        </p:txBody>
      </p:sp>
      <p:sp>
        <p:nvSpPr>
          <p:cNvPr id="4103" name="Rectangle 7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6121400" y="4184650"/>
            <a:ext cx="2519363" cy="226853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99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С</a:t>
            </a:r>
            <a:endParaRPr lang="ru-RU" sz="19900" b="1" dirty="0">
              <a:solidFill>
                <a:schemeClr val="accent6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 advClick="0">
    <p:randomBar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1"/>
            </a:gs>
          </a:gsLst>
          <a:path path="rect">
            <a:fillToRect t="100000" r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575556" y="3609020"/>
            <a:ext cx="2196244" cy="2585323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>
              <a:defRPr/>
            </a:pPr>
            <a:r>
              <a:rPr lang="ru-RU" sz="4400" b="1" dirty="0">
                <a:ln w="5080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РАУНД</a:t>
            </a:r>
            <a:r>
              <a:rPr lang="ru-RU" sz="6600" b="1" dirty="0">
                <a:ln w="5080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6600" b="1" dirty="0">
              <a:ln w="50800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ru-RU" sz="9600" b="1" dirty="0">
                <a:ln w="5080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ru-RU" sz="9600" b="1" dirty="0">
              <a:ln w="50800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3563938" y="512763"/>
            <a:ext cx="2520950" cy="3600450"/>
          </a:xfrm>
          <a:prstGeom prst="rect">
            <a:avLst/>
          </a:prstGeom>
          <a:solidFill>
            <a:srgbClr val="FF0000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5200" b="1" dirty="0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  <a:cs typeface="+mn-cs"/>
              </a:rPr>
              <a:t>2</a:t>
            </a:r>
            <a:endParaRPr lang="ru-RU" sz="25200" b="1" dirty="0">
              <a:solidFill>
                <a:schemeClr val="bg1"/>
              </a:solidFill>
              <a:effectLst>
                <a:outerShdw blurRad="38100" dist="38100" dir="2700000" algn="tl">
                  <a:srgbClr val="808080"/>
                </a:outerShdw>
              </a:effectLst>
              <a:cs typeface="+mn-cs"/>
            </a:endParaRPr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6121400" y="512763"/>
            <a:ext cx="2519363" cy="3600450"/>
          </a:xfrm>
          <a:prstGeom prst="rect">
            <a:avLst/>
          </a:prstGeom>
          <a:solidFill>
            <a:schemeClr val="accent6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52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1</a:t>
            </a:r>
            <a:endParaRPr lang="ru-RU" sz="252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</p:txBody>
      </p:sp>
      <p:sp>
        <p:nvSpPr>
          <p:cNvPr id="4102" name="Rectangle 6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3563938" y="4184650"/>
            <a:ext cx="2519362" cy="226853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9900" b="1" dirty="0">
                <a:solidFill>
                  <a:srgbClr val="FF0000"/>
                </a:solidFill>
                <a:effectLst>
                  <a:outerShdw blurRad="38100" dist="38100" dir="2700000" algn="tl">
                    <a:srgbClr val="808080"/>
                  </a:outerShdw>
                </a:effectLst>
                <a:cs typeface="+mn-cs"/>
              </a:rPr>
              <a:t>К</a:t>
            </a:r>
            <a:endParaRPr lang="ru-RU" sz="19900" b="1" dirty="0">
              <a:solidFill>
                <a:srgbClr val="FF0000"/>
              </a:solidFill>
              <a:effectLst>
                <a:outerShdw blurRad="38100" dist="38100" dir="2700000" algn="tl">
                  <a:srgbClr val="808080"/>
                </a:outerShdw>
              </a:effectLst>
              <a:cs typeface="+mn-cs"/>
            </a:endParaRPr>
          </a:p>
        </p:txBody>
      </p:sp>
      <p:sp>
        <p:nvSpPr>
          <p:cNvPr id="4103" name="Rectangle 7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6121400" y="4184650"/>
            <a:ext cx="2519363" cy="226853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99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С</a:t>
            </a:r>
            <a:endParaRPr lang="ru-RU" sz="19900" b="1" dirty="0">
              <a:solidFill>
                <a:schemeClr val="accent6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 advClick="0">
    <p:randomBar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1"/>
            </a:gs>
          </a:gsLst>
          <a:path path="rect">
            <a:fillToRect t="100000" r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575556" y="3609020"/>
            <a:ext cx="2196244" cy="2585323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>
              <a:defRPr/>
            </a:pPr>
            <a:r>
              <a:rPr lang="ru-RU" sz="4400" b="1" dirty="0">
                <a:ln w="5080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РАУНД</a:t>
            </a:r>
            <a:r>
              <a:rPr lang="ru-RU" sz="6600" b="1" dirty="0">
                <a:ln w="5080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6600" b="1" dirty="0">
              <a:ln w="50800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ru-RU" sz="9600" b="1" dirty="0">
                <a:ln w="5080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endParaRPr lang="ru-RU" sz="9600" b="1" dirty="0">
              <a:ln w="50800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3563938" y="512763"/>
            <a:ext cx="2520950" cy="3600450"/>
          </a:xfrm>
          <a:prstGeom prst="rect">
            <a:avLst/>
          </a:prstGeom>
          <a:solidFill>
            <a:srgbClr val="FF0000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5200" b="1" dirty="0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  <a:cs typeface="+mn-cs"/>
              </a:rPr>
              <a:t>2</a:t>
            </a:r>
            <a:endParaRPr lang="ru-RU" sz="25200" b="1" dirty="0">
              <a:solidFill>
                <a:schemeClr val="bg1"/>
              </a:solidFill>
              <a:effectLst>
                <a:outerShdw blurRad="38100" dist="38100" dir="2700000" algn="tl">
                  <a:srgbClr val="808080"/>
                </a:outerShdw>
              </a:effectLst>
              <a:cs typeface="+mn-cs"/>
            </a:endParaRPr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6121400" y="512763"/>
            <a:ext cx="2519363" cy="3600450"/>
          </a:xfrm>
          <a:prstGeom prst="rect">
            <a:avLst/>
          </a:prstGeom>
          <a:solidFill>
            <a:schemeClr val="accent6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52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2</a:t>
            </a:r>
            <a:endParaRPr lang="ru-RU" sz="252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</p:txBody>
      </p:sp>
      <p:sp>
        <p:nvSpPr>
          <p:cNvPr id="4102" name="Rectangle 6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3563938" y="4184650"/>
            <a:ext cx="2519362" cy="226853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9900" b="1" dirty="0">
                <a:solidFill>
                  <a:srgbClr val="FF0000"/>
                </a:solidFill>
                <a:effectLst>
                  <a:outerShdw blurRad="38100" dist="38100" dir="2700000" algn="tl">
                    <a:srgbClr val="808080"/>
                  </a:outerShdw>
                </a:effectLst>
                <a:cs typeface="+mn-cs"/>
              </a:rPr>
              <a:t>К</a:t>
            </a:r>
            <a:endParaRPr lang="ru-RU" sz="19900" b="1" dirty="0">
              <a:solidFill>
                <a:srgbClr val="FF0000"/>
              </a:solidFill>
              <a:effectLst>
                <a:outerShdw blurRad="38100" dist="38100" dir="2700000" algn="tl">
                  <a:srgbClr val="808080"/>
                </a:outerShdw>
              </a:effectLst>
              <a:cs typeface="+mn-cs"/>
            </a:endParaRPr>
          </a:p>
        </p:txBody>
      </p:sp>
      <p:sp>
        <p:nvSpPr>
          <p:cNvPr id="4103" name="Rectangle 7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6121400" y="4184650"/>
            <a:ext cx="2519363" cy="226853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99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С</a:t>
            </a:r>
            <a:endParaRPr lang="ru-RU" sz="19900" b="1" dirty="0">
              <a:solidFill>
                <a:schemeClr val="accent6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 advClick="0">
    <p:randomBar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1"/>
            </a:gs>
          </a:gsLst>
          <a:path path="rect">
            <a:fillToRect t="100000" r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575556" y="3609020"/>
            <a:ext cx="2196244" cy="2585323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>
              <a:defRPr/>
            </a:pPr>
            <a:r>
              <a:rPr lang="ru-RU" sz="4400" b="1" dirty="0">
                <a:ln w="5080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РАУНД</a:t>
            </a:r>
            <a:r>
              <a:rPr lang="ru-RU" sz="6600" b="1" dirty="0">
                <a:ln w="5080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6600" b="1" dirty="0">
              <a:ln w="50800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ru-RU" sz="9600" b="1" dirty="0">
                <a:ln w="5080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</a:t>
            </a:r>
            <a:endParaRPr lang="ru-RU" sz="9600" b="1" dirty="0">
              <a:ln w="50800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3563938" y="512763"/>
            <a:ext cx="2520950" cy="3600450"/>
          </a:xfrm>
          <a:prstGeom prst="rect">
            <a:avLst/>
          </a:prstGeom>
          <a:solidFill>
            <a:srgbClr val="FF0000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5200" b="1" dirty="0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  <a:cs typeface="+mn-cs"/>
              </a:rPr>
              <a:t>2</a:t>
            </a:r>
            <a:endParaRPr lang="ru-RU" sz="25200" b="1" dirty="0">
              <a:solidFill>
                <a:schemeClr val="bg1"/>
              </a:solidFill>
              <a:effectLst>
                <a:outerShdw blurRad="38100" dist="38100" dir="2700000" algn="tl">
                  <a:srgbClr val="808080"/>
                </a:outerShdw>
              </a:effectLst>
              <a:cs typeface="+mn-cs"/>
            </a:endParaRPr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6121400" y="512763"/>
            <a:ext cx="2519363" cy="3600450"/>
          </a:xfrm>
          <a:prstGeom prst="rect">
            <a:avLst/>
          </a:prstGeom>
          <a:solidFill>
            <a:schemeClr val="accent6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52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3</a:t>
            </a:r>
            <a:endParaRPr lang="ru-RU" sz="252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</p:txBody>
      </p:sp>
      <p:sp>
        <p:nvSpPr>
          <p:cNvPr id="4102" name="Rectangle 6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3563938" y="4184650"/>
            <a:ext cx="2519362" cy="226853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9900" b="1" dirty="0">
                <a:solidFill>
                  <a:srgbClr val="FF0000"/>
                </a:solidFill>
                <a:effectLst>
                  <a:outerShdw blurRad="38100" dist="38100" dir="2700000" algn="tl">
                    <a:srgbClr val="808080"/>
                  </a:outerShdw>
                </a:effectLst>
                <a:cs typeface="+mn-cs"/>
              </a:rPr>
              <a:t>К</a:t>
            </a:r>
            <a:endParaRPr lang="ru-RU" sz="19900" b="1" dirty="0">
              <a:solidFill>
                <a:srgbClr val="FF0000"/>
              </a:solidFill>
              <a:effectLst>
                <a:outerShdw blurRad="38100" dist="38100" dir="2700000" algn="tl">
                  <a:srgbClr val="808080"/>
                </a:outerShdw>
              </a:effectLst>
              <a:cs typeface="+mn-cs"/>
            </a:endParaRPr>
          </a:p>
        </p:txBody>
      </p:sp>
      <p:sp>
        <p:nvSpPr>
          <p:cNvPr id="4103" name="Rectangle 7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6121400" y="4184650"/>
            <a:ext cx="2519363" cy="226853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99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С</a:t>
            </a:r>
            <a:endParaRPr lang="ru-RU" sz="19900" b="1" dirty="0">
              <a:solidFill>
                <a:schemeClr val="accent6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 advClick="0">
    <p:randomBar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1"/>
            </a:gs>
          </a:gsLst>
          <a:path path="rect">
            <a:fillToRect t="100000" r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575556" y="3609020"/>
            <a:ext cx="2196244" cy="2585323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>
              <a:defRPr/>
            </a:pPr>
            <a:r>
              <a:rPr lang="ru-RU" sz="4400" b="1" dirty="0">
                <a:ln w="5080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РАУНД</a:t>
            </a:r>
            <a:r>
              <a:rPr lang="ru-RU" sz="6600" b="1" dirty="0">
                <a:ln w="5080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6600" b="1" dirty="0">
              <a:ln w="50800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ru-RU" sz="9600" b="1" dirty="0">
                <a:ln w="5080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</a:t>
            </a:r>
            <a:endParaRPr lang="ru-RU" sz="9600" b="1" dirty="0">
              <a:ln w="50800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3563938" y="512763"/>
            <a:ext cx="2520950" cy="3600450"/>
          </a:xfrm>
          <a:prstGeom prst="rect">
            <a:avLst/>
          </a:prstGeom>
          <a:solidFill>
            <a:srgbClr val="FF0000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5200" b="1" dirty="0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  <a:cs typeface="+mn-cs"/>
              </a:rPr>
              <a:t>2</a:t>
            </a:r>
            <a:endParaRPr lang="ru-RU" sz="25200" b="1" dirty="0">
              <a:solidFill>
                <a:schemeClr val="bg1"/>
              </a:solidFill>
              <a:effectLst>
                <a:outerShdw blurRad="38100" dist="38100" dir="2700000" algn="tl">
                  <a:srgbClr val="808080"/>
                </a:outerShdw>
              </a:effectLst>
              <a:cs typeface="+mn-cs"/>
            </a:endParaRPr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6121400" y="512763"/>
            <a:ext cx="2519363" cy="3600450"/>
          </a:xfrm>
          <a:prstGeom prst="rect">
            <a:avLst/>
          </a:prstGeom>
          <a:solidFill>
            <a:schemeClr val="accent6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52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4</a:t>
            </a:r>
            <a:endParaRPr lang="ru-RU" sz="252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</p:txBody>
      </p:sp>
      <p:sp>
        <p:nvSpPr>
          <p:cNvPr id="4102" name="Rectangle 6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3563938" y="4184650"/>
            <a:ext cx="2519362" cy="226853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9900" b="1" dirty="0">
                <a:solidFill>
                  <a:srgbClr val="FF0000"/>
                </a:solidFill>
                <a:effectLst>
                  <a:outerShdw blurRad="38100" dist="38100" dir="2700000" algn="tl">
                    <a:srgbClr val="808080"/>
                  </a:outerShdw>
                </a:effectLst>
                <a:cs typeface="+mn-cs"/>
              </a:rPr>
              <a:t>К</a:t>
            </a:r>
            <a:endParaRPr lang="ru-RU" sz="19900" b="1" dirty="0">
              <a:solidFill>
                <a:srgbClr val="FF0000"/>
              </a:solidFill>
              <a:effectLst>
                <a:outerShdw blurRad="38100" dist="38100" dir="2700000" algn="tl">
                  <a:srgbClr val="808080"/>
                </a:outerShdw>
              </a:effectLst>
              <a:cs typeface="+mn-cs"/>
            </a:endParaRPr>
          </a:p>
        </p:txBody>
      </p:sp>
      <p:sp>
        <p:nvSpPr>
          <p:cNvPr id="4103" name="Rectangle 7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6121400" y="4184650"/>
            <a:ext cx="2519363" cy="226853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99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С</a:t>
            </a:r>
            <a:endParaRPr lang="ru-RU" sz="19900" b="1" dirty="0">
              <a:solidFill>
                <a:schemeClr val="accent6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 advClick="0">
    <p:randomBa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1422400" y="2024063"/>
            <a:ext cx="6300788" cy="2846387"/>
            <a:chOff x="907" y="1275"/>
            <a:chExt cx="3969" cy="1793"/>
          </a:xfrm>
        </p:grpSpPr>
        <p:sp>
          <p:nvSpPr>
            <p:cNvPr id="3075" name="Text Box 3"/>
            <p:cNvSpPr txBox="1">
              <a:spLocks noChangeArrowheads="1"/>
            </p:cNvSpPr>
            <p:nvPr/>
          </p:nvSpPr>
          <p:spPr bwMode="auto">
            <a:xfrm>
              <a:off x="998" y="1275"/>
              <a:ext cx="3754" cy="8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8000" b="1" dirty="0" err="1">
                  <a:effectLst>
                    <a:outerShdw blurRad="38100" dist="38100" dir="2700000" algn="tl">
                      <a:srgbClr val="C0C0C0"/>
                    </a:outerShdw>
                  </a:effectLst>
                  <a:cs typeface="+mn-cs"/>
                </a:rPr>
                <a:t>Брейн-ринг</a:t>
              </a:r>
              <a:endParaRPr lang="ru-RU" sz="8000" b="1" dirty="0"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endParaRPr>
            </a:p>
          </p:txBody>
        </p:sp>
        <p:sp>
          <p:nvSpPr>
            <p:cNvPr id="3076" name="Rectangle 4">
              <a:hlinkClick r:id="rId4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907" y="2342"/>
              <a:ext cx="1407" cy="72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ru-RU" sz="7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808080"/>
                    </a:outerShdw>
                  </a:effectLst>
                  <a:cs typeface="+mn-cs"/>
                </a:rPr>
                <a:t>К</a:t>
              </a:r>
              <a:endParaRPr lang="ru-RU" sz="7600" b="1" dirty="0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  <a:cs typeface="+mn-cs"/>
              </a:endParaRPr>
            </a:p>
          </p:txBody>
        </p:sp>
        <p:sp>
          <p:nvSpPr>
            <p:cNvPr id="3077" name="Rectangle 5">
              <a:hlinkClick r:id="rId5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3469" y="2342"/>
              <a:ext cx="1407" cy="726"/>
            </a:xfrm>
            <a:prstGeom prst="rect">
              <a:avLst/>
            </a:prstGeom>
            <a:solidFill>
              <a:schemeClr val="accent6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ru-RU" sz="7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cs typeface="+mn-cs"/>
                </a:rPr>
                <a:t>С</a:t>
              </a:r>
            </a:p>
          </p:txBody>
        </p:sp>
        <p:sp>
          <p:nvSpPr>
            <p:cNvPr id="3078" name="Text Box 6"/>
            <p:cNvSpPr txBox="1">
              <a:spLocks noChangeArrowheads="1"/>
            </p:cNvSpPr>
            <p:nvPr/>
          </p:nvSpPr>
          <p:spPr bwMode="auto">
            <a:xfrm>
              <a:off x="2481" y="2359"/>
              <a:ext cx="820" cy="6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6600" b="1" dirty="0">
                  <a:effectLst>
                    <a:outerShdw blurRad="38100" dist="38100" dir="2700000" algn="tl">
                      <a:srgbClr val="C0C0C0"/>
                    </a:outerShdw>
                  </a:effectLst>
                  <a:cs typeface="+mn-cs"/>
                </a:rPr>
                <a:t>VS</a:t>
              </a:r>
              <a:endParaRPr lang="ru-RU" sz="6600" b="1" dirty="0"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endParaRPr>
            </a:p>
          </p:txBody>
        </p:sp>
      </p:grpSp>
      <p:pic>
        <p:nvPicPr>
          <p:cNvPr id="8" name="beg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9200" y="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52281341"/>
      </p:ext>
    </p:extLst>
  </p:cSld>
  <p:clrMapOvr>
    <a:masterClrMapping/>
  </p:clrMapOvr>
  <p:transition spd="med" advClick="0">
    <p:randomBar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144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1"/>
            </a:gs>
          </a:gsLst>
          <a:path path="rect">
            <a:fillToRect t="100000" r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3563938" y="512763"/>
            <a:ext cx="2520950" cy="3600450"/>
          </a:xfrm>
          <a:prstGeom prst="rect">
            <a:avLst/>
          </a:prstGeom>
          <a:solidFill>
            <a:srgbClr val="FF0000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5200" b="1" dirty="0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  <a:cs typeface="+mn-cs"/>
              </a:rPr>
              <a:t>2</a:t>
            </a:r>
            <a:endParaRPr lang="ru-RU" sz="25200" b="1" dirty="0">
              <a:solidFill>
                <a:schemeClr val="bg1"/>
              </a:solidFill>
              <a:effectLst>
                <a:outerShdw blurRad="38100" dist="38100" dir="2700000" algn="tl">
                  <a:srgbClr val="808080"/>
                </a:outerShdw>
              </a:effectLst>
              <a:cs typeface="+mn-cs"/>
            </a:endParaRPr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6121400" y="512763"/>
            <a:ext cx="2519363" cy="3600450"/>
          </a:xfrm>
          <a:prstGeom prst="rect">
            <a:avLst/>
          </a:prstGeom>
          <a:solidFill>
            <a:schemeClr val="accent6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52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5</a:t>
            </a:r>
            <a:endParaRPr lang="ru-RU" sz="252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3563938" y="4184650"/>
            <a:ext cx="2519362" cy="226853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9900" b="1" dirty="0">
                <a:solidFill>
                  <a:srgbClr val="FF0000"/>
                </a:solidFill>
                <a:effectLst>
                  <a:outerShdw blurRad="38100" dist="38100" dir="2700000" algn="tl">
                    <a:srgbClr val="808080"/>
                  </a:outerShdw>
                </a:effectLst>
                <a:cs typeface="+mn-cs"/>
              </a:rPr>
              <a:t>К</a:t>
            </a:r>
            <a:endParaRPr lang="ru-RU" sz="19900" b="1" dirty="0">
              <a:solidFill>
                <a:srgbClr val="FF0000"/>
              </a:solidFill>
              <a:effectLst>
                <a:outerShdw blurRad="38100" dist="38100" dir="2700000" algn="tl">
                  <a:srgbClr val="808080"/>
                </a:outerShdw>
              </a:effectLst>
              <a:cs typeface="+mn-cs"/>
            </a:endParaRPr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6121400" y="4184650"/>
            <a:ext cx="2519363" cy="226853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99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С</a:t>
            </a:r>
            <a:endParaRPr lang="ru-RU" sz="19900" b="1" dirty="0">
              <a:solidFill>
                <a:schemeClr val="accent6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</p:txBody>
      </p:sp>
      <p:sp>
        <p:nvSpPr>
          <p:cNvPr id="7" name="Text Box 2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575556" y="3609020"/>
            <a:ext cx="2196244" cy="2585323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>
              <a:defRPr/>
            </a:pPr>
            <a:r>
              <a:rPr lang="ru-RU" sz="4400" b="1" dirty="0">
                <a:ln w="5080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ВСЁ</a:t>
            </a:r>
            <a:r>
              <a:rPr lang="ru-RU" sz="6600" b="1" dirty="0">
                <a:ln w="5080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ctr">
              <a:defRPr/>
            </a:pPr>
            <a:r>
              <a:rPr lang="ru-RU" sz="9600" b="1" dirty="0">
                <a:ln w="5080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!!!</a:t>
            </a:r>
            <a:endParaRPr lang="ru-RU" sz="9600" b="1" dirty="0">
              <a:ln w="50800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 advClick="0">
    <p:randomBar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1"/>
            </a:gs>
          </a:gsLst>
          <a:path path="rect">
            <a:fillToRect t="100000" r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575556" y="3609020"/>
            <a:ext cx="2196244" cy="2585323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>
              <a:defRPr/>
            </a:pPr>
            <a:r>
              <a:rPr lang="ru-RU" sz="4400" b="1" dirty="0">
                <a:ln w="5080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РАУНД</a:t>
            </a:r>
            <a:r>
              <a:rPr lang="ru-RU" sz="6600" b="1" dirty="0">
                <a:ln w="5080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6600" b="1" dirty="0">
              <a:ln w="50800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ru-RU" sz="9600" b="1" dirty="0">
                <a:ln w="5080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ru-RU" sz="9600" b="1" dirty="0">
              <a:ln w="50800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3563938" y="512763"/>
            <a:ext cx="2520950" cy="3600450"/>
          </a:xfrm>
          <a:prstGeom prst="rect">
            <a:avLst/>
          </a:prstGeom>
          <a:solidFill>
            <a:srgbClr val="FF0000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5200" b="1" dirty="0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  <a:cs typeface="+mn-cs"/>
              </a:rPr>
              <a:t>3</a:t>
            </a:r>
            <a:endParaRPr lang="ru-RU" sz="25200" b="1" dirty="0">
              <a:solidFill>
                <a:schemeClr val="bg1"/>
              </a:solidFill>
              <a:effectLst>
                <a:outerShdw blurRad="38100" dist="38100" dir="2700000" algn="tl">
                  <a:srgbClr val="808080"/>
                </a:outerShdw>
              </a:effectLst>
              <a:cs typeface="+mn-cs"/>
            </a:endParaRPr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6121400" y="512763"/>
            <a:ext cx="2519363" cy="3600450"/>
          </a:xfrm>
          <a:prstGeom prst="rect">
            <a:avLst/>
          </a:prstGeom>
          <a:solidFill>
            <a:schemeClr val="accent6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52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0</a:t>
            </a:r>
            <a:endParaRPr lang="ru-RU" sz="252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</p:txBody>
      </p:sp>
      <p:sp>
        <p:nvSpPr>
          <p:cNvPr id="4102" name="Rectangle 6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3563938" y="4184650"/>
            <a:ext cx="2519362" cy="226853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9900" b="1" dirty="0">
                <a:solidFill>
                  <a:srgbClr val="FF0000"/>
                </a:solidFill>
                <a:effectLst>
                  <a:outerShdw blurRad="38100" dist="38100" dir="2700000" algn="tl">
                    <a:srgbClr val="808080"/>
                  </a:outerShdw>
                </a:effectLst>
                <a:cs typeface="+mn-cs"/>
              </a:rPr>
              <a:t>К</a:t>
            </a:r>
            <a:endParaRPr lang="ru-RU" sz="19900" b="1" dirty="0">
              <a:solidFill>
                <a:srgbClr val="FF0000"/>
              </a:solidFill>
              <a:effectLst>
                <a:outerShdw blurRad="38100" dist="38100" dir="2700000" algn="tl">
                  <a:srgbClr val="808080"/>
                </a:outerShdw>
              </a:effectLst>
              <a:cs typeface="+mn-cs"/>
            </a:endParaRPr>
          </a:p>
        </p:txBody>
      </p:sp>
      <p:sp>
        <p:nvSpPr>
          <p:cNvPr id="4103" name="Rectangle 7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6121400" y="4184650"/>
            <a:ext cx="2519363" cy="226853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99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С</a:t>
            </a:r>
            <a:endParaRPr lang="ru-RU" sz="19900" b="1" dirty="0">
              <a:solidFill>
                <a:schemeClr val="accent6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 advClick="0">
    <p:randomBar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1"/>
            </a:gs>
          </a:gsLst>
          <a:path path="rect">
            <a:fillToRect t="100000" r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575556" y="3609020"/>
            <a:ext cx="2196244" cy="2585323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>
              <a:defRPr/>
            </a:pPr>
            <a:r>
              <a:rPr lang="ru-RU" sz="4400" b="1" dirty="0">
                <a:ln w="5080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РАУНД</a:t>
            </a:r>
            <a:r>
              <a:rPr lang="ru-RU" sz="6600" b="1" dirty="0">
                <a:ln w="5080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6600" b="1" dirty="0">
              <a:ln w="50800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ru-RU" sz="9600" b="1" dirty="0">
                <a:ln w="5080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endParaRPr lang="ru-RU" sz="9600" b="1" dirty="0">
              <a:ln w="50800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3563938" y="512763"/>
            <a:ext cx="2520950" cy="3600450"/>
          </a:xfrm>
          <a:prstGeom prst="rect">
            <a:avLst/>
          </a:prstGeom>
          <a:solidFill>
            <a:srgbClr val="FF0000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5200" b="1" dirty="0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  <a:cs typeface="+mn-cs"/>
              </a:rPr>
              <a:t>3</a:t>
            </a:r>
            <a:endParaRPr lang="ru-RU" sz="25200" b="1" dirty="0">
              <a:solidFill>
                <a:schemeClr val="bg1"/>
              </a:solidFill>
              <a:effectLst>
                <a:outerShdw blurRad="38100" dist="38100" dir="2700000" algn="tl">
                  <a:srgbClr val="808080"/>
                </a:outerShdw>
              </a:effectLst>
              <a:cs typeface="+mn-cs"/>
            </a:endParaRPr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6121400" y="512763"/>
            <a:ext cx="2519363" cy="3600450"/>
          </a:xfrm>
          <a:prstGeom prst="rect">
            <a:avLst/>
          </a:prstGeom>
          <a:solidFill>
            <a:schemeClr val="accent6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52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1</a:t>
            </a:r>
            <a:endParaRPr lang="ru-RU" sz="252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</p:txBody>
      </p:sp>
      <p:sp>
        <p:nvSpPr>
          <p:cNvPr id="4102" name="Rectangle 6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3563938" y="4184650"/>
            <a:ext cx="2519362" cy="226853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9900" b="1" dirty="0">
                <a:solidFill>
                  <a:srgbClr val="FF0000"/>
                </a:solidFill>
                <a:effectLst>
                  <a:outerShdw blurRad="38100" dist="38100" dir="2700000" algn="tl">
                    <a:srgbClr val="808080"/>
                  </a:outerShdw>
                </a:effectLst>
                <a:cs typeface="+mn-cs"/>
              </a:rPr>
              <a:t>К</a:t>
            </a:r>
            <a:endParaRPr lang="ru-RU" sz="19900" b="1" dirty="0">
              <a:solidFill>
                <a:srgbClr val="FF0000"/>
              </a:solidFill>
              <a:effectLst>
                <a:outerShdw blurRad="38100" dist="38100" dir="2700000" algn="tl">
                  <a:srgbClr val="808080"/>
                </a:outerShdw>
              </a:effectLst>
              <a:cs typeface="+mn-cs"/>
            </a:endParaRPr>
          </a:p>
        </p:txBody>
      </p:sp>
      <p:sp>
        <p:nvSpPr>
          <p:cNvPr id="4103" name="Rectangle 7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6121400" y="4184650"/>
            <a:ext cx="2519363" cy="226853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99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С</a:t>
            </a:r>
            <a:endParaRPr lang="ru-RU" sz="19900" b="1" dirty="0">
              <a:solidFill>
                <a:schemeClr val="accent6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 advClick="0">
    <p:randomBar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1"/>
            </a:gs>
          </a:gsLst>
          <a:path path="rect">
            <a:fillToRect t="100000" r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575556" y="3609020"/>
            <a:ext cx="2196244" cy="2585323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>
              <a:defRPr/>
            </a:pPr>
            <a:r>
              <a:rPr lang="ru-RU" sz="4400" b="1" dirty="0">
                <a:ln w="5080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РАУНД</a:t>
            </a:r>
            <a:r>
              <a:rPr lang="ru-RU" sz="6600" b="1" dirty="0">
                <a:ln w="5080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6600" b="1" dirty="0">
              <a:ln w="50800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ru-RU" sz="9600" b="1" dirty="0">
                <a:ln w="5080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</a:t>
            </a:r>
            <a:endParaRPr lang="ru-RU" sz="9600" b="1" dirty="0">
              <a:ln w="50800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3563938" y="512763"/>
            <a:ext cx="2520950" cy="3600450"/>
          </a:xfrm>
          <a:prstGeom prst="rect">
            <a:avLst/>
          </a:prstGeom>
          <a:solidFill>
            <a:srgbClr val="FF0000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5200" b="1" dirty="0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  <a:cs typeface="+mn-cs"/>
              </a:rPr>
              <a:t>3</a:t>
            </a:r>
            <a:endParaRPr lang="ru-RU" sz="25200" b="1" dirty="0">
              <a:solidFill>
                <a:schemeClr val="bg1"/>
              </a:solidFill>
              <a:effectLst>
                <a:outerShdw blurRad="38100" dist="38100" dir="2700000" algn="tl">
                  <a:srgbClr val="808080"/>
                </a:outerShdw>
              </a:effectLst>
              <a:cs typeface="+mn-cs"/>
            </a:endParaRPr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6121400" y="512763"/>
            <a:ext cx="2519363" cy="3600450"/>
          </a:xfrm>
          <a:prstGeom prst="rect">
            <a:avLst/>
          </a:prstGeom>
          <a:solidFill>
            <a:schemeClr val="accent6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52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2</a:t>
            </a:r>
            <a:endParaRPr lang="ru-RU" sz="252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</p:txBody>
      </p:sp>
      <p:sp>
        <p:nvSpPr>
          <p:cNvPr id="4102" name="Rectangle 6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3563938" y="4184650"/>
            <a:ext cx="2519362" cy="226853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9900" b="1" dirty="0">
                <a:solidFill>
                  <a:srgbClr val="FF0000"/>
                </a:solidFill>
                <a:effectLst>
                  <a:outerShdw blurRad="38100" dist="38100" dir="2700000" algn="tl">
                    <a:srgbClr val="808080"/>
                  </a:outerShdw>
                </a:effectLst>
                <a:cs typeface="+mn-cs"/>
              </a:rPr>
              <a:t>К</a:t>
            </a:r>
            <a:endParaRPr lang="ru-RU" sz="19900" b="1" dirty="0">
              <a:solidFill>
                <a:srgbClr val="FF0000"/>
              </a:solidFill>
              <a:effectLst>
                <a:outerShdw blurRad="38100" dist="38100" dir="2700000" algn="tl">
                  <a:srgbClr val="808080"/>
                </a:outerShdw>
              </a:effectLst>
              <a:cs typeface="+mn-cs"/>
            </a:endParaRPr>
          </a:p>
        </p:txBody>
      </p:sp>
      <p:sp>
        <p:nvSpPr>
          <p:cNvPr id="4103" name="Rectangle 7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6121400" y="4184650"/>
            <a:ext cx="2519363" cy="226853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99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С</a:t>
            </a:r>
            <a:endParaRPr lang="ru-RU" sz="19900" b="1" dirty="0">
              <a:solidFill>
                <a:schemeClr val="accent6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 advClick="0">
    <p:randomBar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1"/>
            </a:gs>
          </a:gsLst>
          <a:path path="rect">
            <a:fillToRect t="100000" r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575556" y="3609020"/>
            <a:ext cx="2196244" cy="2585323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>
              <a:defRPr/>
            </a:pPr>
            <a:r>
              <a:rPr lang="ru-RU" sz="4400" b="1" dirty="0">
                <a:ln w="5080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РАУНД</a:t>
            </a:r>
            <a:r>
              <a:rPr lang="ru-RU" sz="6600" b="1" dirty="0">
                <a:ln w="5080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6600" b="1" dirty="0">
              <a:ln w="50800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ru-RU" sz="9600" b="1" dirty="0">
                <a:ln w="5080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</a:t>
            </a:r>
            <a:endParaRPr lang="ru-RU" sz="9600" b="1" dirty="0">
              <a:ln w="50800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3563938" y="512763"/>
            <a:ext cx="2520950" cy="3600450"/>
          </a:xfrm>
          <a:prstGeom prst="rect">
            <a:avLst/>
          </a:prstGeom>
          <a:solidFill>
            <a:srgbClr val="FF0000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5200" b="1" dirty="0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  <a:cs typeface="+mn-cs"/>
              </a:rPr>
              <a:t>3</a:t>
            </a:r>
            <a:endParaRPr lang="ru-RU" sz="25200" b="1" dirty="0">
              <a:solidFill>
                <a:schemeClr val="bg1"/>
              </a:solidFill>
              <a:effectLst>
                <a:outerShdw blurRad="38100" dist="38100" dir="2700000" algn="tl">
                  <a:srgbClr val="808080"/>
                </a:outerShdw>
              </a:effectLst>
              <a:cs typeface="+mn-cs"/>
            </a:endParaRPr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6121400" y="512763"/>
            <a:ext cx="2519363" cy="3600450"/>
          </a:xfrm>
          <a:prstGeom prst="rect">
            <a:avLst/>
          </a:prstGeom>
          <a:solidFill>
            <a:schemeClr val="accent6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52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3</a:t>
            </a:r>
            <a:endParaRPr lang="ru-RU" sz="252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</p:txBody>
      </p:sp>
      <p:sp>
        <p:nvSpPr>
          <p:cNvPr id="4102" name="Rectangle 6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3563938" y="4184650"/>
            <a:ext cx="2519362" cy="226853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9900" b="1" dirty="0">
                <a:solidFill>
                  <a:srgbClr val="FF0000"/>
                </a:solidFill>
                <a:effectLst>
                  <a:outerShdw blurRad="38100" dist="38100" dir="2700000" algn="tl">
                    <a:srgbClr val="808080"/>
                  </a:outerShdw>
                </a:effectLst>
                <a:cs typeface="+mn-cs"/>
              </a:rPr>
              <a:t>К</a:t>
            </a:r>
            <a:endParaRPr lang="ru-RU" sz="19900" b="1" dirty="0">
              <a:solidFill>
                <a:srgbClr val="FF0000"/>
              </a:solidFill>
              <a:effectLst>
                <a:outerShdw blurRad="38100" dist="38100" dir="2700000" algn="tl">
                  <a:srgbClr val="808080"/>
                </a:outerShdw>
              </a:effectLst>
              <a:cs typeface="+mn-cs"/>
            </a:endParaRPr>
          </a:p>
        </p:txBody>
      </p:sp>
      <p:sp>
        <p:nvSpPr>
          <p:cNvPr id="4103" name="Rectangle 7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6121400" y="4184650"/>
            <a:ext cx="2519363" cy="226853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99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С</a:t>
            </a:r>
            <a:endParaRPr lang="ru-RU" sz="19900" b="1" dirty="0">
              <a:solidFill>
                <a:schemeClr val="accent6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 advClick="0">
    <p:randomBar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1"/>
            </a:gs>
          </a:gsLst>
          <a:path path="rect">
            <a:fillToRect t="100000" r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575556" y="3609020"/>
            <a:ext cx="2196244" cy="2585323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>
              <a:defRPr/>
            </a:pPr>
            <a:r>
              <a:rPr lang="ru-RU" sz="4400" b="1" dirty="0">
                <a:ln w="5080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РАУНД</a:t>
            </a:r>
            <a:r>
              <a:rPr lang="ru-RU" sz="6600" b="1" dirty="0">
                <a:ln w="5080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6600" b="1" dirty="0">
              <a:ln w="50800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ru-RU" sz="9600" b="1" dirty="0">
                <a:ln w="5080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</a:t>
            </a:r>
            <a:endParaRPr lang="ru-RU" sz="9600" b="1" dirty="0">
              <a:ln w="50800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3563938" y="512763"/>
            <a:ext cx="2520950" cy="3600450"/>
          </a:xfrm>
          <a:prstGeom prst="rect">
            <a:avLst/>
          </a:prstGeom>
          <a:solidFill>
            <a:srgbClr val="FF0000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5200" b="1" dirty="0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  <a:cs typeface="+mn-cs"/>
              </a:rPr>
              <a:t>3</a:t>
            </a:r>
            <a:endParaRPr lang="ru-RU" sz="25200" b="1" dirty="0">
              <a:solidFill>
                <a:schemeClr val="bg1"/>
              </a:solidFill>
              <a:effectLst>
                <a:outerShdw blurRad="38100" dist="38100" dir="2700000" algn="tl">
                  <a:srgbClr val="808080"/>
                </a:outerShdw>
              </a:effectLst>
              <a:cs typeface="+mn-cs"/>
            </a:endParaRPr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6121400" y="512763"/>
            <a:ext cx="2519363" cy="3600450"/>
          </a:xfrm>
          <a:prstGeom prst="rect">
            <a:avLst/>
          </a:prstGeom>
          <a:solidFill>
            <a:schemeClr val="accent6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52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4</a:t>
            </a:r>
            <a:endParaRPr lang="ru-RU" sz="252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</p:txBody>
      </p:sp>
      <p:sp>
        <p:nvSpPr>
          <p:cNvPr id="4102" name="Rectangle 6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3563938" y="4184650"/>
            <a:ext cx="2519362" cy="226853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9900" b="1" dirty="0">
                <a:solidFill>
                  <a:srgbClr val="FF0000"/>
                </a:solidFill>
                <a:effectLst>
                  <a:outerShdw blurRad="38100" dist="38100" dir="2700000" algn="tl">
                    <a:srgbClr val="808080"/>
                  </a:outerShdw>
                </a:effectLst>
                <a:cs typeface="+mn-cs"/>
              </a:rPr>
              <a:t>К</a:t>
            </a:r>
            <a:endParaRPr lang="ru-RU" sz="19900" b="1" dirty="0">
              <a:solidFill>
                <a:srgbClr val="FF0000"/>
              </a:solidFill>
              <a:effectLst>
                <a:outerShdw blurRad="38100" dist="38100" dir="2700000" algn="tl">
                  <a:srgbClr val="808080"/>
                </a:outerShdw>
              </a:effectLst>
              <a:cs typeface="+mn-cs"/>
            </a:endParaRPr>
          </a:p>
        </p:txBody>
      </p:sp>
      <p:sp>
        <p:nvSpPr>
          <p:cNvPr id="4103" name="Rectangle 7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6121400" y="4184650"/>
            <a:ext cx="2519363" cy="226853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99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С</a:t>
            </a:r>
            <a:endParaRPr lang="ru-RU" sz="19900" b="1" dirty="0">
              <a:solidFill>
                <a:schemeClr val="accent6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 advClick="0">
    <p:randomBar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1"/>
            </a:gs>
          </a:gsLst>
          <a:path path="rect">
            <a:fillToRect t="100000" r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3563938" y="512763"/>
            <a:ext cx="2520950" cy="3600450"/>
          </a:xfrm>
          <a:prstGeom prst="rect">
            <a:avLst/>
          </a:prstGeom>
          <a:solidFill>
            <a:srgbClr val="FF0000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5200" b="1" dirty="0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  <a:cs typeface="+mn-cs"/>
              </a:rPr>
              <a:t>3</a:t>
            </a:r>
            <a:endParaRPr lang="ru-RU" sz="25200" b="1" dirty="0">
              <a:solidFill>
                <a:schemeClr val="bg1"/>
              </a:solidFill>
              <a:effectLst>
                <a:outerShdw blurRad="38100" dist="38100" dir="2700000" algn="tl">
                  <a:srgbClr val="808080"/>
                </a:outerShdw>
              </a:effectLst>
              <a:cs typeface="+mn-cs"/>
            </a:endParaRPr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6121400" y="512763"/>
            <a:ext cx="2519363" cy="3600450"/>
          </a:xfrm>
          <a:prstGeom prst="rect">
            <a:avLst/>
          </a:prstGeom>
          <a:solidFill>
            <a:schemeClr val="accent6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52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5</a:t>
            </a:r>
            <a:endParaRPr lang="ru-RU" sz="252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3563938" y="4184650"/>
            <a:ext cx="2519362" cy="226853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9900" b="1" dirty="0">
                <a:solidFill>
                  <a:srgbClr val="FF0000"/>
                </a:solidFill>
                <a:effectLst>
                  <a:outerShdw blurRad="38100" dist="38100" dir="2700000" algn="tl">
                    <a:srgbClr val="808080"/>
                  </a:outerShdw>
                </a:effectLst>
                <a:cs typeface="+mn-cs"/>
              </a:rPr>
              <a:t>К</a:t>
            </a:r>
            <a:endParaRPr lang="ru-RU" sz="19900" b="1" dirty="0">
              <a:solidFill>
                <a:srgbClr val="FF0000"/>
              </a:solidFill>
              <a:effectLst>
                <a:outerShdw blurRad="38100" dist="38100" dir="2700000" algn="tl">
                  <a:srgbClr val="808080"/>
                </a:outerShdw>
              </a:effectLst>
              <a:cs typeface="+mn-cs"/>
            </a:endParaRPr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6121400" y="4184650"/>
            <a:ext cx="2519363" cy="226853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99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С</a:t>
            </a:r>
            <a:endParaRPr lang="ru-RU" sz="19900" b="1" dirty="0">
              <a:solidFill>
                <a:schemeClr val="accent6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</p:txBody>
      </p:sp>
      <p:sp>
        <p:nvSpPr>
          <p:cNvPr id="7" name="Text Box 2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575556" y="3609020"/>
            <a:ext cx="2196244" cy="2585323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>
              <a:defRPr/>
            </a:pPr>
            <a:r>
              <a:rPr lang="ru-RU" sz="4400" b="1" dirty="0">
                <a:ln w="5080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ВСЁ</a:t>
            </a:r>
            <a:r>
              <a:rPr lang="ru-RU" sz="6600" b="1" dirty="0">
                <a:ln w="5080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ctr">
              <a:defRPr/>
            </a:pPr>
            <a:r>
              <a:rPr lang="ru-RU" sz="9600" b="1" dirty="0">
                <a:ln w="5080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!!!</a:t>
            </a:r>
            <a:endParaRPr lang="ru-RU" sz="9600" b="1" dirty="0">
              <a:ln w="50800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 advClick="0">
    <p:randomBar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1"/>
            </a:gs>
          </a:gsLst>
          <a:path path="rect">
            <a:fillToRect t="100000" r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575556" y="3609020"/>
            <a:ext cx="2196244" cy="2585323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>
              <a:defRPr/>
            </a:pPr>
            <a:r>
              <a:rPr lang="ru-RU" sz="4400" b="1" dirty="0">
                <a:ln w="5080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РАУНД</a:t>
            </a:r>
            <a:r>
              <a:rPr lang="ru-RU" sz="6600" b="1" dirty="0">
                <a:ln w="5080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6600" b="1" dirty="0">
              <a:ln w="50800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ru-RU" sz="9600" b="1" dirty="0">
                <a:ln w="5080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endParaRPr lang="ru-RU" sz="9600" b="1" dirty="0">
              <a:ln w="50800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3563938" y="512763"/>
            <a:ext cx="2520950" cy="3600450"/>
          </a:xfrm>
          <a:prstGeom prst="rect">
            <a:avLst/>
          </a:prstGeom>
          <a:solidFill>
            <a:srgbClr val="FF0000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5200" b="1" dirty="0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  <a:cs typeface="+mn-cs"/>
              </a:rPr>
              <a:t>4</a:t>
            </a:r>
            <a:endParaRPr lang="ru-RU" sz="25200" b="1" dirty="0">
              <a:solidFill>
                <a:schemeClr val="bg1"/>
              </a:solidFill>
              <a:effectLst>
                <a:outerShdw blurRad="38100" dist="38100" dir="2700000" algn="tl">
                  <a:srgbClr val="808080"/>
                </a:outerShdw>
              </a:effectLst>
              <a:cs typeface="+mn-cs"/>
            </a:endParaRPr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6121400" y="512763"/>
            <a:ext cx="2519363" cy="3600450"/>
          </a:xfrm>
          <a:prstGeom prst="rect">
            <a:avLst/>
          </a:prstGeom>
          <a:solidFill>
            <a:schemeClr val="accent6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52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0</a:t>
            </a:r>
            <a:endParaRPr lang="ru-RU" sz="252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</p:txBody>
      </p:sp>
      <p:sp>
        <p:nvSpPr>
          <p:cNvPr id="4102" name="Rectangle 6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3563938" y="4184650"/>
            <a:ext cx="2519362" cy="226853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9900" b="1" dirty="0">
                <a:solidFill>
                  <a:srgbClr val="FF0000"/>
                </a:solidFill>
                <a:effectLst>
                  <a:outerShdw blurRad="38100" dist="38100" dir="2700000" algn="tl">
                    <a:srgbClr val="808080"/>
                  </a:outerShdw>
                </a:effectLst>
                <a:cs typeface="+mn-cs"/>
              </a:rPr>
              <a:t>К</a:t>
            </a:r>
            <a:endParaRPr lang="ru-RU" sz="19900" b="1" dirty="0">
              <a:solidFill>
                <a:srgbClr val="FF0000"/>
              </a:solidFill>
              <a:effectLst>
                <a:outerShdw blurRad="38100" dist="38100" dir="2700000" algn="tl">
                  <a:srgbClr val="808080"/>
                </a:outerShdw>
              </a:effectLst>
              <a:cs typeface="+mn-cs"/>
            </a:endParaRPr>
          </a:p>
        </p:txBody>
      </p:sp>
      <p:sp>
        <p:nvSpPr>
          <p:cNvPr id="4103" name="Rectangle 7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6121400" y="4184650"/>
            <a:ext cx="2519363" cy="226853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99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С</a:t>
            </a:r>
            <a:endParaRPr lang="ru-RU" sz="19900" b="1" dirty="0">
              <a:solidFill>
                <a:schemeClr val="accent6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 advClick="0">
    <p:randomBar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1"/>
            </a:gs>
          </a:gsLst>
          <a:path path="rect">
            <a:fillToRect t="100000" r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575556" y="3609020"/>
            <a:ext cx="2196244" cy="2585323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>
              <a:defRPr/>
            </a:pPr>
            <a:r>
              <a:rPr lang="ru-RU" sz="4400" b="1" dirty="0">
                <a:ln w="5080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РАУНД</a:t>
            </a:r>
            <a:r>
              <a:rPr lang="ru-RU" sz="6600" b="1" dirty="0">
                <a:ln w="5080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6600" b="1" dirty="0">
              <a:ln w="50800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ru-RU" sz="9600" b="1" dirty="0">
                <a:ln w="5080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</a:t>
            </a:r>
            <a:endParaRPr lang="ru-RU" sz="9600" b="1" dirty="0">
              <a:ln w="50800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3563938" y="512763"/>
            <a:ext cx="2520950" cy="3600450"/>
          </a:xfrm>
          <a:prstGeom prst="rect">
            <a:avLst/>
          </a:prstGeom>
          <a:solidFill>
            <a:srgbClr val="FF0000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5200" b="1" dirty="0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  <a:cs typeface="+mn-cs"/>
              </a:rPr>
              <a:t>4</a:t>
            </a:r>
            <a:endParaRPr lang="ru-RU" sz="25200" b="1" dirty="0">
              <a:solidFill>
                <a:schemeClr val="bg1"/>
              </a:solidFill>
              <a:effectLst>
                <a:outerShdw blurRad="38100" dist="38100" dir="2700000" algn="tl">
                  <a:srgbClr val="808080"/>
                </a:outerShdw>
              </a:effectLst>
              <a:cs typeface="+mn-cs"/>
            </a:endParaRPr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6121400" y="512763"/>
            <a:ext cx="2519363" cy="3600450"/>
          </a:xfrm>
          <a:prstGeom prst="rect">
            <a:avLst/>
          </a:prstGeom>
          <a:solidFill>
            <a:schemeClr val="accent6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52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1</a:t>
            </a:r>
            <a:endParaRPr lang="ru-RU" sz="252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</p:txBody>
      </p:sp>
      <p:sp>
        <p:nvSpPr>
          <p:cNvPr id="4102" name="Rectangle 6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3563938" y="4184650"/>
            <a:ext cx="2519362" cy="226853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9900" b="1" dirty="0">
                <a:solidFill>
                  <a:srgbClr val="FF0000"/>
                </a:solidFill>
                <a:effectLst>
                  <a:outerShdw blurRad="38100" dist="38100" dir="2700000" algn="tl">
                    <a:srgbClr val="808080"/>
                  </a:outerShdw>
                </a:effectLst>
                <a:cs typeface="+mn-cs"/>
              </a:rPr>
              <a:t>К</a:t>
            </a:r>
            <a:endParaRPr lang="ru-RU" sz="19900" b="1" dirty="0">
              <a:solidFill>
                <a:srgbClr val="FF0000"/>
              </a:solidFill>
              <a:effectLst>
                <a:outerShdw blurRad="38100" dist="38100" dir="2700000" algn="tl">
                  <a:srgbClr val="808080"/>
                </a:outerShdw>
              </a:effectLst>
              <a:cs typeface="+mn-cs"/>
            </a:endParaRPr>
          </a:p>
        </p:txBody>
      </p:sp>
      <p:sp>
        <p:nvSpPr>
          <p:cNvPr id="4103" name="Rectangle 7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6121400" y="4184650"/>
            <a:ext cx="2519363" cy="226853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99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С</a:t>
            </a:r>
            <a:endParaRPr lang="ru-RU" sz="19900" b="1" dirty="0">
              <a:solidFill>
                <a:schemeClr val="accent6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 advClick="0">
    <p:randomBar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1"/>
            </a:gs>
          </a:gsLst>
          <a:path path="rect">
            <a:fillToRect t="100000" r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575556" y="3609020"/>
            <a:ext cx="2196244" cy="2585323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>
              <a:defRPr/>
            </a:pPr>
            <a:r>
              <a:rPr lang="ru-RU" sz="4400" b="1" dirty="0">
                <a:ln w="5080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РАУНД</a:t>
            </a:r>
            <a:r>
              <a:rPr lang="ru-RU" sz="6600" b="1" dirty="0">
                <a:ln w="5080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6600" b="1" dirty="0">
              <a:ln w="50800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ru-RU" sz="9600" b="1" dirty="0">
                <a:ln w="5080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</a:t>
            </a:r>
            <a:endParaRPr lang="ru-RU" sz="9600" b="1" dirty="0">
              <a:ln w="50800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3563938" y="512763"/>
            <a:ext cx="2520950" cy="3600450"/>
          </a:xfrm>
          <a:prstGeom prst="rect">
            <a:avLst/>
          </a:prstGeom>
          <a:solidFill>
            <a:srgbClr val="FF0000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5200" b="1" dirty="0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  <a:cs typeface="+mn-cs"/>
              </a:rPr>
              <a:t>4</a:t>
            </a:r>
            <a:endParaRPr lang="ru-RU" sz="25200" b="1" dirty="0">
              <a:solidFill>
                <a:schemeClr val="bg1"/>
              </a:solidFill>
              <a:effectLst>
                <a:outerShdw blurRad="38100" dist="38100" dir="2700000" algn="tl">
                  <a:srgbClr val="808080"/>
                </a:outerShdw>
              </a:effectLst>
              <a:cs typeface="+mn-cs"/>
            </a:endParaRPr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6121400" y="512763"/>
            <a:ext cx="2519363" cy="3600450"/>
          </a:xfrm>
          <a:prstGeom prst="rect">
            <a:avLst/>
          </a:prstGeom>
          <a:solidFill>
            <a:schemeClr val="accent6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52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2</a:t>
            </a:r>
            <a:endParaRPr lang="ru-RU" sz="252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</p:txBody>
      </p:sp>
      <p:sp>
        <p:nvSpPr>
          <p:cNvPr id="4102" name="Rectangle 6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3563938" y="4184650"/>
            <a:ext cx="2519362" cy="226853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9900" b="1" dirty="0">
                <a:solidFill>
                  <a:srgbClr val="FF0000"/>
                </a:solidFill>
                <a:effectLst>
                  <a:outerShdw blurRad="38100" dist="38100" dir="2700000" algn="tl">
                    <a:srgbClr val="808080"/>
                  </a:outerShdw>
                </a:effectLst>
                <a:cs typeface="+mn-cs"/>
              </a:rPr>
              <a:t>К</a:t>
            </a:r>
            <a:endParaRPr lang="ru-RU" sz="19900" b="1" dirty="0">
              <a:solidFill>
                <a:srgbClr val="FF0000"/>
              </a:solidFill>
              <a:effectLst>
                <a:outerShdw blurRad="38100" dist="38100" dir="2700000" algn="tl">
                  <a:srgbClr val="808080"/>
                </a:outerShdw>
              </a:effectLst>
              <a:cs typeface="+mn-cs"/>
            </a:endParaRPr>
          </a:p>
        </p:txBody>
      </p:sp>
      <p:sp>
        <p:nvSpPr>
          <p:cNvPr id="4103" name="Rectangle 7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6121400" y="4184650"/>
            <a:ext cx="2519363" cy="226853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99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С</a:t>
            </a:r>
            <a:endParaRPr lang="ru-RU" sz="19900" b="1" dirty="0">
              <a:solidFill>
                <a:schemeClr val="accent6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 advClick="0">
    <p:randomBa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1"/>
            </a:gs>
          </a:gsLst>
          <a:path path="rect">
            <a:fillToRect t="100000" r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575556" y="3609020"/>
            <a:ext cx="2196244" cy="2585323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>
              <a:defRPr/>
            </a:pPr>
            <a:r>
              <a:rPr lang="ru-RU" sz="4400" b="1" dirty="0">
                <a:ln w="5080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РАУНД</a:t>
            </a:r>
            <a:r>
              <a:rPr lang="ru-RU" sz="6600" b="1" dirty="0">
                <a:ln w="5080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6600" b="1" dirty="0">
              <a:ln w="50800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ru-RU" sz="9600" b="1" dirty="0">
                <a:ln w="5080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sz="9600" b="1" dirty="0">
              <a:ln w="50800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3563938" y="512763"/>
            <a:ext cx="2520950" cy="3600450"/>
          </a:xfrm>
          <a:prstGeom prst="rect">
            <a:avLst/>
          </a:prstGeom>
          <a:solidFill>
            <a:srgbClr val="FF0000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5200" b="1" dirty="0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  <a:cs typeface="+mn-cs"/>
              </a:rPr>
              <a:t>0</a:t>
            </a:r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6121400" y="512763"/>
            <a:ext cx="2519363" cy="3600450"/>
          </a:xfrm>
          <a:prstGeom prst="rect">
            <a:avLst/>
          </a:prstGeom>
          <a:solidFill>
            <a:schemeClr val="accent6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52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0</a:t>
            </a:r>
          </a:p>
        </p:txBody>
      </p:sp>
      <p:sp>
        <p:nvSpPr>
          <p:cNvPr id="4102" name="Rectangle 6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3563938" y="4184650"/>
            <a:ext cx="2519362" cy="226853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9900" b="1" dirty="0">
                <a:solidFill>
                  <a:srgbClr val="FF0000"/>
                </a:solidFill>
                <a:effectLst>
                  <a:outerShdw blurRad="38100" dist="38100" dir="2700000" algn="tl">
                    <a:srgbClr val="808080"/>
                  </a:outerShdw>
                </a:effectLst>
                <a:cs typeface="+mn-cs"/>
              </a:rPr>
              <a:t>К</a:t>
            </a:r>
            <a:endParaRPr lang="ru-RU" sz="19900" b="1" dirty="0">
              <a:solidFill>
                <a:srgbClr val="FF0000"/>
              </a:solidFill>
              <a:effectLst>
                <a:outerShdw blurRad="38100" dist="38100" dir="2700000" algn="tl">
                  <a:srgbClr val="808080"/>
                </a:outerShdw>
              </a:effectLst>
              <a:cs typeface="+mn-cs"/>
            </a:endParaRPr>
          </a:p>
        </p:txBody>
      </p:sp>
      <p:sp>
        <p:nvSpPr>
          <p:cNvPr id="4103" name="Rectangle 7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6121400" y="4184650"/>
            <a:ext cx="2519363" cy="226853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99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С</a:t>
            </a:r>
            <a:endParaRPr lang="ru-RU" sz="19900" b="1" dirty="0">
              <a:solidFill>
                <a:schemeClr val="accent6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 advClick="0">
    <p:randomBar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1"/>
            </a:gs>
          </a:gsLst>
          <a:path path="rect">
            <a:fillToRect t="100000" r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575556" y="3609020"/>
            <a:ext cx="2196244" cy="2585323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>
              <a:defRPr/>
            </a:pPr>
            <a:r>
              <a:rPr lang="ru-RU" sz="4400" b="1" dirty="0">
                <a:ln w="5080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РАУНД</a:t>
            </a:r>
            <a:r>
              <a:rPr lang="ru-RU" sz="6600" b="1" dirty="0">
                <a:ln w="5080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6600" b="1" dirty="0">
              <a:ln w="50800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ru-RU" sz="9600" b="1" dirty="0">
                <a:ln w="5080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</a:t>
            </a:r>
            <a:endParaRPr lang="ru-RU" sz="9600" b="1" dirty="0">
              <a:ln w="50800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3563938" y="512763"/>
            <a:ext cx="2520950" cy="3600450"/>
          </a:xfrm>
          <a:prstGeom prst="rect">
            <a:avLst/>
          </a:prstGeom>
          <a:solidFill>
            <a:srgbClr val="FF0000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5200" b="1" dirty="0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  <a:cs typeface="+mn-cs"/>
              </a:rPr>
              <a:t>4</a:t>
            </a:r>
            <a:endParaRPr lang="ru-RU" sz="25200" b="1" dirty="0">
              <a:solidFill>
                <a:schemeClr val="bg1"/>
              </a:solidFill>
              <a:effectLst>
                <a:outerShdw blurRad="38100" dist="38100" dir="2700000" algn="tl">
                  <a:srgbClr val="808080"/>
                </a:outerShdw>
              </a:effectLst>
              <a:cs typeface="+mn-cs"/>
            </a:endParaRPr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6121400" y="512763"/>
            <a:ext cx="2519363" cy="3600450"/>
          </a:xfrm>
          <a:prstGeom prst="rect">
            <a:avLst/>
          </a:prstGeom>
          <a:solidFill>
            <a:schemeClr val="accent6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52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3</a:t>
            </a:r>
            <a:endParaRPr lang="ru-RU" sz="252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</p:txBody>
      </p:sp>
      <p:sp>
        <p:nvSpPr>
          <p:cNvPr id="4102" name="Rectangle 6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3563938" y="4184650"/>
            <a:ext cx="2519362" cy="226853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9900" b="1" dirty="0">
                <a:solidFill>
                  <a:srgbClr val="FF0000"/>
                </a:solidFill>
                <a:effectLst>
                  <a:outerShdw blurRad="38100" dist="38100" dir="2700000" algn="tl">
                    <a:srgbClr val="808080"/>
                  </a:outerShdw>
                </a:effectLst>
                <a:cs typeface="+mn-cs"/>
              </a:rPr>
              <a:t>К</a:t>
            </a:r>
            <a:endParaRPr lang="ru-RU" sz="19900" b="1" dirty="0">
              <a:solidFill>
                <a:srgbClr val="FF0000"/>
              </a:solidFill>
              <a:effectLst>
                <a:outerShdw blurRad="38100" dist="38100" dir="2700000" algn="tl">
                  <a:srgbClr val="808080"/>
                </a:outerShdw>
              </a:effectLst>
              <a:cs typeface="+mn-cs"/>
            </a:endParaRPr>
          </a:p>
        </p:txBody>
      </p:sp>
      <p:sp>
        <p:nvSpPr>
          <p:cNvPr id="4103" name="Rectangle 7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6121400" y="4184650"/>
            <a:ext cx="2519363" cy="226853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99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С</a:t>
            </a:r>
            <a:endParaRPr lang="ru-RU" sz="19900" b="1" dirty="0">
              <a:solidFill>
                <a:schemeClr val="accent6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 advClick="0">
    <p:randomBar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1"/>
            </a:gs>
          </a:gsLst>
          <a:path path="rect">
            <a:fillToRect t="100000" r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575556" y="3609020"/>
            <a:ext cx="2196244" cy="2585323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>
              <a:defRPr/>
            </a:pPr>
            <a:r>
              <a:rPr lang="ru-RU" sz="4400" b="1" dirty="0">
                <a:ln w="5080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РАУНД</a:t>
            </a:r>
            <a:r>
              <a:rPr lang="ru-RU" sz="6600" b="1" dirty="0">
                <a:ln w="5080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6600" b="1" dirty="0">
              <a:ln w="50800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ru-RU" sz="9600" b="1" dirty="0">
                <a:ln w="5080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</a:t>
            </a:r>
            <a:endParaRPr lang="ru-RU" sz="9600" b="1" dirty="0">
              <a:ln w="50800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3563938" y="512763"/>
            <a:ext cx="2520950" cy="3600450"/>
          </a:xfrm>
          <a:prstGeom prst="rect">
            <a:avLst/>
          </a:prstGeom>
          <a:solidFill>
            <a:srgbClr val="FF0000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5200" b="1" dirty="0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  <a:cs typeface="+mn-cs"/>
              </a:rPr>
              <a:t>4</a:t>
            </a:r>
            <a:endParaRPr lang="ru-RU" sz="25200" b="1" dirty="0">
              <a:solidFill>
                <a:schemeClr val="bg1"/>
              </a:solidFill>
              <a:effectLst>
                <a:outerShdw blurRad="38100" dist="38100" dir="2700000" algn="tl">
                  <a:srgbClr val="808080"/>
                </a:outerShdw>
              </a:effectLst>
              <a:cs typeface="+mn-cs"/>
            </a:endParaRPr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6121400" y="512763"/>
            <a:ext cx="2519363" cy="3600450"/>
          </a:xfrm>
          <a:prstGeom prst="rect">
            <a:avLst/>
          </a:prstGeom>
          <a:solidFill>
            <a:schemeClr val="accent6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52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4</a:t>
            </a:r>
            <a:endParaRPr lang="ru-RU" sz="252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</p:txBody>
      </p:sp>
      <p:sp>
        <p:nvSpPr>
          <p:cNvPr id="4102" name="Rectangle 6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3563938" y="4184650"/>
            <a:ext cx="2519362" cy="226853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9900" b="1" dirty="0">
                <a:solidFill>
                  <a:srgbClr val="FF0000"/>
                </a:solidFill>
                <a:effectLst>
                  <a:outerShdw blurRad="38100" dist="38100" dir="2700000" algn="tl">
                    <a:srgbClr val="808080"/>
                  </a:outerShdw>
                </a:effectLst>
                <a:cs typeface="+mn-cs"/>
              </a:rPr>
              <a:t>К</a:t>
            </a:r>
            <a:endParaRPr lang="ru-RU" sz="19900" b="1" dirty="0">
              <a:solidFill>
                <a:srgbClr val="FF0000"/>
              </a:solidFill>
              <a:effectLst>
                <a:outerShdw blurRad="38100" dist="38100" dir="2700000" algn="tl">
                  <a:srgbClr val="808080"/>
                </a:outerShdw>
              </a:effectLst>
              <a:cs typeface="+mn-cs"/>
            </a:endParaRPr>
          </a:p>
        </p:txBody>
      </p:sp>
      <p:sp>
        <p:nvSpPr>
          <p:cNvPr id="4103" name="Rectangle 7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6121400" y="4184650"/>
            <a:ext cx="2519363" cy="226853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99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С</a:t>
            </a:r>
            <a:endParaRPr lang="ru-RU" sz="19900" b="1" dirty="0">
              <a:solidFill>
                <a:schemeClr val="accent6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 advClick="0">
    <p:randomBar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1"/>
            </a:gs>
          </a:gsLst>
          <a:path path="rect">
            <a:fillToRect t="100000" r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3563938" y="512763"/>
            <a:ext cx="2520950" cy="3600450"/>
          </a:xfrm>
          <a:prstGeom prst="rect">
            <a:avLst/>
          </a:prstGeom>
          <a:solidFill>
            <a:srgbClr val="FF0000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5200" b="1" dirty="0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  <a:cs typeface="+mn-cs"/>
              </a:rPr>
              <a:t>4</a:t>
            </a:r>
            <a:endParaRPr lang="ru-RU" sz="25200" b="1" dirty="0">
              <a:solidFill>
                <a:schemeClr val="bg1"/>
              </a:solidFill>
              <a:effectLst>
                <a:outerShdw blurRad="38100" dist="38100" dir="2700000" algn="tl">
                  <a:srgbClr val="808080"/>
                </a:outerShdw>
              </a:effectLst>
              <a:cs typeface="+mn-cs"/>
            </a:endParaRPr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6121400" y="512763"/>
            <a:ext cx="2519363" cy="3600450"/>
          </a:xfrm>
          <a:prstGeom prst="rect">
            <a:avLst/>
          </a:prstGeom>
          <a:solidFill>
            <a:schemeClr val="accent6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52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5</a:t>
            </a:r>
            <a:endParaRPr lang="ru-RU" sz="252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3563938" y="4184650"/>
            <a:ext cx="2519362" cy="226853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9900" b="1" dirty="0">
                <a:solidFill>
                  <a:srgbClr val="FF0000"/>
                </a:solidFill>
                <a:effectLst>
                  <a:outerShdw blurRad="38100" dist="38100" dir="2700000" algn="tl">
                    <a:srgbClr val="808080"/>
                  </a:outerShdw>
                </a:effectLst>
                <a:cs typeface="+mn-cs"/>
              </a:rPr>
              <a:t>К</a:t>
            </a:r>
            <a:endParaRPr lang="ru-RU" sz="19900" b="1" dirty="0">
              <a:solidFill>
                <a:srgbClr val="FF0000"/>
              </a:solidFill>
              <a:effectLst>
                <a:outerShdw blurRad="38100" dist="38100" dir="2700000" algn="tl">
                  <a:srgbClr val="808080"/>
                </a:outerShdw>
              </a:effectLst>
              <a:cs typeface="+mn-cs"/>
            </a:endParaRPr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6121400" y="4184650"/>
            <a:ext cx="2519363" cy="226853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99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С</a:t>
            </a:r>
            <a:endParaRPr lang="ru-RU" sz="19900" b="1" dirty="0">
              <a:solidFill>
                <a:schemeClr val="accent6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</p:txBody>
      </p:sp>
      <p:sp>
        <p:nvSpPr>
          <p:cNvPr id="7" name="Text Box 2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575556" y="3609020"/>
            <a:ext cx="2196244" cy="2585323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>
              <a:defRPr/>
            </a:pPr>
            <a:r>
              <a:rPr lang="ru-RU" sz="4400" b="1" dirty="0">
                <a:ln w="5080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ВСЁ</a:t>
            </a:r>
            <a:r>
              <a:rPr lang="ru-RU" sz="6600" b="1" dirty="0">
                <a:ln w="5080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ctr">
              <a:defRPr/>
            </a:pPr>
            <a:r>
              <a:rPr lang="ru-RU" sz="9600" b="1" dirty="0">
                <a:ln w="5080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!!!</a:t>
            </a:r>
            <a:endParaRPr lang="ru-RU" sz="9600" b="1" dirty="0">
              <a:ln w="50800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 advClick="0">
    <p:randomBar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1"/>
            </a:gs>
          </a:gsLst>
          <a:path path="rect">
            <a:fillToRect t="100000" r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3563938" y="512763"/>
            <a:ext cx="2520950" cy="3600450"/>
          </a:xfrm>
          <a:prstGeom prst="rect">
            <a:avLst/>
          </a:prstGeom>
          <a:solidFill>
            <a:srgbClr val="FF0000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5200" b="1" dirty="0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  <a:cs typeface="+mn-cs"/>
              </a:rPr>
              <a:t>5</a:t>
            </a:r>
            <a:endParaRPr lang="ru-RU" sz="25200" b="1" dirty="0">
              <a:solidFill>
                <a:schemeClr val="bg1"/>
              </a:solidFill>
              <a:effectLst>
                <a:outerShdw blurRad="38100" dist="38100" dir="2700000" algn="tl">
                  <a:srgbClr val="808080"/>
                </a:outerShdw>
              </a:effectLst>
              <a:cs typeface="+mn-cs"/>
            </a:endParaRPr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6121400" y="512763"/>
            <a:ext cx="2519363" cy="3600450"/>
          </a:xfrm>
          <a:prstGeom prst="rect">
            <a:avLst/>
          </a:prstGeom>
          <a:solidFill>
            <a:schemeClr val="accent6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52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0</a:t>
            </a:r>
            <a:endParaRPr lang="ru-RU" sz="252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3563938" y="4184650"/>
            <a:ext cx="2519362" cy="226853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9900" b="1" dirty="0">
                <a:solidFill>
                  <a:srgbClr val="FF0000"/>
                </a:solidFill>
                <a:effectLst>
                  <a:outerShdw blurRad="38100" dist="38100" dir="2700000" algn="tl">
                    <a:srgbClr val="808080"/>
                  </a:outerShdw>
                </a:effectLst>
                <a:cs typeface="+mn-cs"/>
              </a:rPr>
              <a:t>К</a:t>
            </a:r>
            <a:endParaRPr lang="ru-RU" sz="19900" b="1" dirty="0">
              <a:solidFill>
                <a:srgbClr val="FF0000"/>
              </a:solidFill>
              <a:effectLst>
                <a:outerShdw blurRad="38100" dist="38100" dir="2700000" algn="tl">
                  <a:srgbClr val="808080"/>
                </a:outerShdw>
              </a:effectLst>
              <a:cs typeface="+mn-cs"/>
            </a:endParaRPr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6121400" y="4184650"/>
            <a:ext cx="2519363" cy="226853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99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С</a:t>
            </a:r>
            <a:endParaRPr lang="ru-RU" sz="19900" b="1" dirty="0">
              <a:solidFill>
                <a:schemeClr val="accent6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</p:txBody>
      </p:sp>
      <p:sp>
        <p:nvSpPr>
          <p:cNvPr id="8" name="Text Box 2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575556" y="3609020"/>
            <a:ext cx="2196244" cy="2585323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>
              <a:defRPr/>
            </a:pPr>
            <a:r>
              <a:rPr lang="ru-RU" sz="4400" b="1" dirty="0">
                <a:ln w="5080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ВСЁ</a:t>
            </a:r>
            <a:r>
              <a:rPr lang="ru-RU" sz="6600" b="1" dirty="0">
                <a:ln w="5080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ctr">
              <a:defRPr/>
            </a:pPr>
            <a:r>
              <a:rPr lang="ru-RU" sz="9600" b="1" dirty="0">
                <a:ln w="5080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!!!</a:t>
            </a:r>
            <a:endParaRPr lang="ru-RU" sz="9600" b="1" dirty="0">
              <a:ln w="50800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 advClick="0">
    <p:randomBar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1"/>
            </a:gs>
          </a:gsLst>
          <a:path path="rect">
            <a:fillToRect t="100000" r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3563938" y="512763"/>
            <a:ext cx="2520950" cy="3600450"/>
          </a:xfrm>
          <a:prstGeom prst="rect">
            <a:avLst/>
          </a:prstGeom>
          <a:solidFill>
            <a:srgbClr val="FF0000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5200" b="1" dirty="0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  <a:cs typeface="+mn-cs"/>
              </a:rPr>
              <a:t>5</a:t>
            </a:r>
            <a:endParaRPr lang="ru-RU" sz="25200" b="1" dirty="0">
              <a:solidFill>
                <a:schemeClr val="bg1"/>
              </a:solidFill>
              <a:effectLst>
                <a:outerShdw blurRad="38100" dist="38100" dir="2700000" algn="tl">
                  <a:srgbClr val="808080"/>
                </a:outerShdw>
              </a:effectLst>
              <a:cs typeface="+mn-cs"/>
            </a:endParaRPr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6121400" y="512763"/>
            <a:ext cx="2519363" cy="3600450"/>
          </a:xfrm>
          <a:prstGeom prst="rect">
            <a:avLst/>
          </a:prstGeom>
          <a:solidFill>
            <a:schemeClr val="accent6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52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1</a:t>
            </a:r>
            <a:endParaRPr lang="ru-RU" sz="252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3563938" y="4184650"/>
            <a:ext cx="2519362" cy="226853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9900" b="1" dirty="0">
                <a:solidFill>
                  <a:srgbClr val="FF0000"/>
                </a:solidFill>
                <a:effectLst>
                  <a:outerShdw blurRad="38100" dist="38100" dir="2700000" algn="tl">
                    <a:srgbClr val="808080"/>
                  </a:outerShdw>
                </a:effectLst>
                <a:cs typeface="+mn-cs"/>
              </a:rPr>
              <a:t>К</a:t>
            </a:r>
            <a:endParaRPr lang="ru-RU" sz="19900" b="1" dirty="0">
              <a:solidFill>
                <a:srgbClr val="FF0000"/>
              </a:solidFill>
              <a:effectLst>
                <a:outerShdw blurRad="38100" dist="38100" dir="2700000" algn="tl">
                  <a:srgbClr val="808080"/>
                </a:outerShdw>
              </a:effectLst>
              <a:cs typeface="+mn-cs"/>
            </a:endParaRPr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6121400" y="4184650"/>
            <a:ext cx="2519363" cy="226853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99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С</a:t>
            </a:r>
            <a:endParaRPr lang="ru-RU" sz="19900" b="1" dirty="0">
              <a:solidFill>
                <a:schemeClr val="accent6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</p:txBody>
      </p:sp>
      <p:sp>
        <p:nvSpPr>
          <p:cNvPr id="7" name="Text Box 2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575556" y="3609020"/>
            <a:ext cx="2196244" cy="2585323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>
              <a:defRPr/>
            </a:pPr>
            <a:r>
              <a:rPr lang="ru-RU" sz="4400" b="1" dirty="0">
                <a:ln w="5080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ВСЁ</a:t>
            </a:r>
            <a:r>
              <a:rPr lang="ru-RU" sz="6600" b="1" dirty="0">
                <a:ln w="5080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ctr">
              <a:defRPr/>
            </a:pPr>
            <a:r>
              <a:rPr lang="ru-RU" sz="9600" b="1" dirty="0">
                <a:ln w="5080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!!!</a:t>
            </a:r>
            <a:endParaRPr lang="ru-RU" sz="9600" b="1" dirty="0">
              <a:ln w="50800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 advClick="0">
    <p:randomBar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1"/>
            </a:gs>
          </a:gsLst>
          <a:path path="rect">
            <a:fillToRect t="100000" r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3563938" y="512763"/>
            <a:ext cx="2520950" cy="3600450"/>
          </a:xfrm>
          <a:prstGeom prst="rect">
            <a:avLst/>
          </a:prstGeom>
          <a:solidFill>
            <a:srgbClr val="FF0000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5200" b="1" dirty="0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  <a:cs typeface="+mn-cs"/>
              </a:rPr>
              <a:t>5</a:t>
            </a:r>
            <a:endParaRPr lang="ru-RU" sz="25200" b="1" dirty="0">
              <a:solidFill>
                <a:schemeClr val="bg1"/>
              </a:solidFill>
              <a:effectLst>
                <a:outerShdw blurRad="38100" dist="38100" dir="2700000" algn="tl">
                  <a:srgbClr val="808080"/>
                </a:outerShdw>
              </a:effectLst>
              <a:cs typeface="+mn-cs"/>
            </a:endParaRPr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6121400" y="512763"/>
            <a:ext cx="2519363" cy="3600450"/>
          </a:xfrm>
          <a:prstGeom prst="rect">
            <a:avLst/>
          </a:prstGeom>
          <a:solidFill>
            <a:schemeClr val="accent6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52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2</a:t>
            </a:r>
            <a:endParaRPr lang="ru-RU" sz="252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3563938" y="4184650"/>
            <a:ext cx="2519362" cy="226853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9900" b="1" dirty="0">
                <a:solidFill>
                  <a:srgbClr val="FF0000"/>
                </a:solidFill>
                <a:effectLst>
                  <a:outerShdw blurRad="38100" dist="38100" dir="2700000" algn="tl">
                    <a:srgbClr val="808080"/>
                  </a:outerShdw>
                </a:effectLst>
                <a:cs typeface="+mn-cs"/>
              </a:rPr>
              <a:t>К</a:t>
            </a:r>
            <a:endParaRPr lang="ru-RU" sz="19900" b="1" dirty="0">
              <a:solidFill>
                <a:srgbClr val="FF0000"/>
              </a:solidFill>
              <a:effectLst>
                <a:outerShdw blurRad="38100" dist="38100" dir="2700000" algn="tl">
                  <a:srgbClr val="808080"/>
                </a:outerShdw>
              </a:effectLst>
              <a:cs typeface="+mn-cs"/>
            </a:endParaRPr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6121400" y="4184650"/>
            <a:ext cx="2519363" cy="226853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99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С</a:t>
            </a:r>
            <a:endParaRPr lang="ru-RU" sz="19900" b="1" dirty="0">
              <a:solidFill>
                <a:schemeClr val="accent6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</p:txBody>
      </p:sp>
      <p:sp>
        <p:nvSpPr>
          <p:cNvPr id="7" name="Text Box 2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575556" y="3609020"/>
            <a:ext cx="2196244" cy="2585323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>
              <a:defRPr/>
            </a:pPr>
            <a:r>
              <a:rPr lang="ru-RU" sz="4400" b="1" dirty="0">
                <a:ln w="5080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ВСЁ</a:t>
            </a:r>
            <a:r>
              <a:rPr lang="ru-RU" sz="6600" b="1" dirty="0">
                <a:ln w="5080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ctr">
              <a:defRPr/>
            </a:pPr>
            <a:r>
              <a:rPr lang="ru-RU" sz="9600" b="1" dirty="0">
                <a:ln w="5080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!!!</a:t>
            </a:r>
            <a:endParaRPr lang="ru-RU" sz="9600" b="1" dirty="0">
              <a:ln w="50800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 advClick="0">
    <p:randomBar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1"/>
            </a:gs>
          </a:gsLst>
          <a:path path="rect">
            <a:fillToRect t="100000" r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3563938" y="512763"/>
            <a:ext cx="2520950" cy="3600450"/>
          </a:xfrm>
          <a:prstGeom prst="rect">
            <a:avLst/>
          </a:prstGeom>
          <a:solidFill>
            <a:srgbClr val="FF0000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5200" b="1" dirty="0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  <a:cs typeface="+mn-cs"/>
              </a:rPr>
              <a:t>5</a:t>
            </a:r>
            <a:endParaRPr lang="ru-RU" sz="25200" b="1" dirty="0">
              <a:solidFill>
                <a:schemeClr val="bg1"/>
              </a:solidFill>
              <a:effectLst>
                <a:outerShdw blurRad="38100" dist="38100" dir="2700000" algn="tl">
                  <a:srgbClr val="808080"/>
                </a:outerShdw>
              </a:effectLst>
              <a:cs typeface="+mn-cs"/>
            </a:endParaRPr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6121400" y="512763"/>
            <a:ext cx="2519363" cy="3600450"/>
          </a:xfrm>
          <a:prstGeom prst="rect">
            <a:avLst/>
          </a:prstGeom>
          <a:solidFill>
            <a:schemeClr val="accent6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52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3</a:t>
            </a:r>
            <a:endParaRPr lang="ru-RU" sz="252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3563938" y="4184650"/>
            <a:ext cx="2519362" cy="226853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9900" b="1" dirty="0">
                <a:solidFill>
                  <a:srgbClr val="FF0000"/>
                </a:solidFill>
                <a:effectLst>
                  <a:outerShdw blurRad="38100" dist="38100" dir="2700000" algn="tl">
                    <a:srgbClr val="808080"/>
                  </a:outerShdw>
                </a:effectLst>
                <a:cs typeface="+mn-cs"/>
              </a:rPr>
              <a:t>К</a:t>
            </a:r>
            <a:endParaRPr lang="ru-RU" sz="19900" b="1" dirty="0">
              <a:solidFill>
                <a:srgbClr val="FF0000"/>
              </a:solidFill>
              <a:effectLst>
                <a:outerShdw blurRad="38100" dist="38100" dir="2700000" algn="tl">
                  <a:srgbClr val="808080"/>
                </a:outerShdw>
              </a:effectLst>
              <a:cs typeface="+mn-cs"/>
            </a:endParaRPr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6121400" y="4184650"/>
            <a:ext cx="2519363" cy="226853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99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С</a:t>
            </a:r>
            <a:endParaRPr lang="ru-RU" sz="19900" b="1" dirty="0">
              <a:solidFill>
                <a:schemeClr val="accent6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</p:txBody>
      </p:sp>
      <p:sp>
        <p:nvSpPr>
          <p:cNvPr id="7" name="Text Box 2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575556" y="3609020"/>
            <a:ext cx="2196244" cy="2585323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>
              <a:defRPr/>
            </a:pPr>
            <a:r>
              <a:rPr lang="ru-RU" sz="4400" b="1" dirty="0">
                <a:ln w="5080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ВСЁ</a:t>
            </a:r>
            <a:r>
              <a:rPr lang="ru-RU" sz="6600" b="1" dirty="0">
                <a:ln w="5080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ctr">
              <a:defRPr/>
            </a:pPr>
            <a:r>
              <a:rPr lang="ru-RU" sz="9600" b="1" dirty="0">
                <a:ln w="5080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!!!</a:t>
            </a:r>
            <a:endParaRPr lang="ru-RU" sz="9600" b="1" dirty="0">
              <a:ln w="50800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 advClick="0">
    <p:randomBar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1"/>
            </a:gs>
          </a:gsLst>
          <a:path path="rect">
            <a:fillToRect t="100000" r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3563938" y="512763"/>
            <a:ext cx="2520950" cy="3600450"/>
          </a:xfrm>
          <a:prstGeom prst="rect">
            <a:avLst/>
          </a:prstGeom>
          <a:solidFill>
            <a:srgbClr val="FF0000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5200" b="1" dirty="0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  <a:cs typeface="+mn-cs"/>
              </a:rPr>
              <a:t>5</a:t>
            </a:r>
            <a:endParaRPr lang="ru-RU" sz="25200" b="1" dirty="0">
              <a:solidFill>
                <a:schemeClr val="bg1"/>
              </a:solidFill>
              <a:effectLst>
                <a:outerShdw blurRad="38100" dist="38100" dir="2700000" algn="tl">
                  <a:srgbClr val="808080"/>
                </a:outerShdw>
              </a:effectLst>
              <a:cs typeface="+mn-cs"/>
            </a:endParaRPr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6121400" y="512763"/>
            <a:ext cx="2519363" cy="3600450"/>
          </a:xfrm>
          <a:prstGeom prst="rect">
            <a:avLst/>
          </a:prstGeom>
          <a:solidFill>
            <a:schemeClr val="accent6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52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4</a:t>
            </a:r>
            <a:endParaRPr lang="ru-RU" sz="252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3563938" y="4184650"/>
            <a:ext cx="2519362" cy="226853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9900" b="1" dirty="0">
                <a:solidFill>
                  <a:srgbClr val="FF0000"/>
                </a:solidFill>
                <a:effectLst>
                  <a:outerShdw blurRad="38100" dist="38100" dir="2700000" algn="tl">
                    <a:srgbClr val="808080"/>
                  </a:outerShdw>
                </a:effectLst>
                <a:cs typeface="+mn-cs"/>
              </a:rPr>
              <a:t>К</a:t>
            </a:r>
            <a:endParaRPr lang="ru-RU" sz="19900" b="1" dirty="0">
              <a:solidFill>
                <a:srgbClr val="FF0000"/>
              </a:solidFill>
              <a:effectLst>
                <a:outerShdw blurRad="38100" dist="38100" dir="2700000" algn="tl">
                  <a:srgbClr val="808080"/>
                </a:outerShdw>
              </a:effectLst>
              <a:cs typeface="+mn-cs"/>
            </a:endParaRPr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6121400" y="4184650"/>
            <a:ext cx="2519363" cy="226853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99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С</a:t>
            </a:r>
            <a:endParaRPr lang="ru-RU" sz="19900" b="1" dirty="0">
              <a:solidFill>
                <a:schemeClr val="accent6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</p:txBody>
      </p:sp>
      <p:sp>
        <p:nvSpPr>
          <p:cNvPr id="7" name="Text Box 2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575556" y="3609020"/>
            <a:ext cx="2196244" cy="2585323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>
              <a:defRPr/>
            </a:pPr>
            <a:r>
              <a:rPr lang="ru-RU" sz="4400" b="1" dirty="0">
                <a:ln w="5080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ВСЁ</a:t>
            </a:r>
            <a:r>
              <a:rPr lang="ru-RU" sz="6600" b="1" dirty="0">
                <a:ln w="5080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ctr">
              <a:defRPr/>
            </a:pPr>
            <a:r>
              <a:rPr lang="ru-RU" sz="9600" b="1" dirty="0">
                <a:ln w="5080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!!!</a:t>
            </a:r>
            <a:endParaRPr lang="ru-RU" sz="9600" b="1" dirty="0">
              <a:ln w="50800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 advClick="0">
    <p:randomBar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2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3276600" y="512763"/>
            <a:ext cx="542448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ПОБЕДИТЕЛЬ ИГРЫ</a:t>
            </a:r>
          </a:p>
        </p:txBody>
      </p:sp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395288" y="2528888"/>
            <a:ext cx="2411412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0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К</a:t>
            </a:r>
            <a:endParaRPr lang="ru-RU" sz="208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</p:txBody>
      </p:sp>
      <p:sp>
        <p:nvSpPr>
          <p:cNvPr id="39940" name="AutoShape 4">
            <a:hlinkClick r:id="" action="ppaction://hlinkshowjump?jump=endshow" highlightClick="1"/>
          </p:cNvPr>
          <p:cNvSpPr>
            <a:spLocks noChangeArrowheads="1"/>
          </p:cNvSpPr>
          <p:nvPr/>
        </p:nvSpPr>
        <p:spPr bwMode="auto">
          <a:xfrm>
            <a:off x="8424863" y="6453188"/>
            <a:ext cx="539750" cy="215900"/>
          </a:xfrm>
          <a:prstGeom prst="actionButtonForwardNex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pic>
        <p:nvPicPr>
          <p:cNvPr id="29702" name="Picture 6" descr="MCj04338220000[1]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5625" y="3897313"/>
            <a:ext cx="18288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end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0" y="65532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 advClick="0"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4445 -0.00347 C 0.23993 0.0213 0.22118 0.02361 0.20868 0.02546 C 0.15851 0.01806 0.1224 0.01389 0.08073 -0.03241 C 0.07813 -0.04005 0.07535 -0.04815 0.07257 -0.05486 C 0.06181 -0.08148 0.06649 -0.06319 0.06233 -0.08079 C 0.06146 -0.10532 0.05938 -0.12315 0.06146 -0.14861 C 0.06181 -0.15046 0.06771 -0.16574 0.06788 -0.16643 C 0.07778 -0.18704 0.0967 -0.19352 0.11094 -0.19676 C 0.11441 -0.19884 0.11684 -0.19838 0.11094 -0.20648 C 0.10313 -0.21829 0.09393 -0.22778 0.08542 -0.23889 C 0.07639 -0.25 0.06962 -0.26574 0.06146 -0.27917 C 0.03959 -0.31481 0.01215 -0.34745 0.0033 -0.39977 C 0.00504 -0.41389 0.0092 -0.41458 0.01632 -0.42407 C 0.02361 -0.43356 0.03021 -0.44329 0.03941 -0.44653 C 0.05868 -0.46412 0.07917 -0.48426 0.10122 -0.48866 C 0.10695 -0.48796 0.11268 -0.48819 0.1184 -0.48681 C 0.11997 -0.48634 0.12084 -0.48472 0.12205 -0.48403 C 0.12448 -0.48218 0.12899 -0.48056 0.13143 -0.47708 C 0.14184 -0.46227 0.15104 -0.43866 0.15712 -0.41759 C 0.15868 -0.40185 0.16059 -0.39398 0.15538 -0.37893 C 0.15417 -0.36898 0.14931 -0.36458 0.14601 -0.35648 C 0.14531 -0.35463 0.14514 -0.35208 0.14427 -0.35 C 0.14167 -0.34398 0.13854 -0.33819 0.13611 -0.33264 C 0.13229 -0.30625 0.15313 -0.28264 0.16354 -0.26921 C 0.16736 -0.26458 0.17136 -0.26018 0.17465 -0.25486 C 0.17813 -0.24838 0.18386 -0.23403 0.18386 -0.2338 C 0.18507 -0.21944 0.18281 -0.2081 0.17934 -0.19514 C 0.17552 -0.16296 0.18472 -0.10602 0.19948 -0.08241 C 0.20504 -0.07384 0.21077 -0.06574 0.21597 -0.05671 C 0.22292 -0.04468 0.22795 -0.02824 0.23629 -0.01968 C 0.24132 -0.01412 0.24584 -0.00694 0.25104 -0.00185 C 0.26962 0.01551 0.28906 0.02732 0.3099 0.03032 C 0.32518 0.02801 0.32101 0.0294 0.32917 0.00764 C 0.3342 -0.03565 0.3375 -0.07963 0.34393 -0.12292 C 0.34514 -0.13032 0.34809 -0.13657 0.34948 -0.14375 C 0.3691 -0.24259 0.34653 -0.15116 0.37361 -0.25185 C 0.37518 -0.25787 0.3757 -0.26505 0.37795 -0.27083 C 0.38212 -0.28171 0.38768 -0.29097 0.39184 -0.30139 C 0.39722 -0.31597 0.39827 -0.33356 0.40382 -0.34838 C 0.4059 -0.36088 0.40938 -0.37268 0.41129 -0.38542 C 0.41077 -0.38866 0.41163 -0.39282 0.41007 -0.39514 C 0.40816 -0.39838 0.40191 -0.39977 0.40191 -0.39954 C 0.39948 -0.39768 0.39653 -0.39699 0.39445 -0.39329 C 0.39202 -0.38912 0.3908 -0.38032 0.39011 -0.37407 C 0.38542 -0.34097 0.38698 -0.35463 0.38455 -0.32407 C 0.38472 -0.31088 0.38455 -0.29722 0.38542 -0.28403 C 0.38785 -0.24676 0.39931 -0.21343 0.40643 -0.17917 C 0.41181 -0.1544 0.41493 -0.12801 0.42049 -0.10347 C 0.42448 -0.06412 0.4191 -0.02407 0.41493 0.01435 C 0.41545 0.05301 0.41597 0.07732 0.41945 0.1125 C 0.42014 0.12662 0.42396 0.15648 0.42049 0.16875 C 0.41268 0.1963 0.38594 0.19954 0.37153 0.20602 C 0.35938 0.20486 0.3257 0.20718 0.31094 0.19144 C 0.28941 0.16806 0.26649 0.13264 0.24097 0.12708 C 0.22778 0.11875 0.21441 0.1162 0.20035 0.1125 C 0.19705 0.11296 0.1934 0.11227 0.19028 0.11412 C 0.18924 0.11482 0.18924 0.11782 0.18837 0.11921 C 0.18681 0.12153 0.18472 0.12361 0.18299 0.12546 C 0.17205 0.13495 0.15799 0.13611 0.14601 0.13843 C 0.1382 0.13681 0.12726 0.13657 0.11945 0.13056 C 0.11597 0.12755 0.11545 0.11921 0.11215 0.11574 C 0.10747 0.11134 0.10139 0.10972 0.0974 0.10278 C 0.0908 0.09236 0.08559 0.07847 0.07899 0.06875 C 0.075 0.06319 0.07118 0.05764 0.06702 0.05278 C 0.06545 0.05093 0.0632 0.05023 0.06146 0.04792 C 0.05191 0.03519 0.0434 0.0206 0.03386 0.00764 C 0.02518 -0.00463 0.02865 -0.00162 0.02257 -0.00532 C 0.02136 -0.00694 0.01771 -0.01296 0.01545 -0.01157 C 0.01441 -0.01088 0.01406 -0.00856 0.01354 -0.00694 C 0.00868 0.01296 0.01545 -0.00694 0.00816 0.01273 C 0.0066 0.02384 0.00538 0.02616 -0.00104 0.02847 C -0.00399 0.02523 -0.00937 0.00648 -0.01024 0.00162 C -0.0151 -0.02153 -0.01753 -0.04722 -0.02048 -0.07106 C -0.02083 -0.08287 -0.02257 -0.09491 -0.02239 -0.10648 C -0.02135 -0.14329 -0.01389 -0.17361 -0.00764 -0.2081 C -0.00017 -0.24722 0.00399 -0.28148 0.02552 -0.30648 C 0.03195 -0.31389 0.03906 -0.32037 0.04584 -0.32755 C 0.04792 -0.32986 0.04965 -0.33356 0.05226 -0.33542 C 0.05712 -0.33866 0.06285 -0.33958 0.06788 -0.3419 C 0.08038 -0.34768 0.06511 -0.34306 0.08542 -0.35324 C 0.08889 -0.35486 0.09271 -0.35486 0.09636 -0.35648 C 0.0974 -0.35694 0.09827 -0.35718 0.09913 -0.35787 C 0.1059 -0.35023 0.09827 -0.36042 0.10747 -0.33866 C 0.10938 -0.33449 0.11163 -0.33125 0.11406 -0.32755 C 0.11597 -0.31412 0.11389 -0.32662 0.11945 -0.30648 C 0.1217 -0.29907 0.12327 -0.29028 0.125 -0.28218 C 0.1566 -0.29143 0.18715 -0.30694 0.21893 -0.3162 C 0.25052 -0.32523 0.28247 -0.32917 0.31441 -0.33356 C 0.33403 -0.32963 0.34167 -0.33727 0.35139 -0.3162 C 0.35226 -0.29977 0.35417 -0.29213 0.35677 -0.27569 C 0.35955 -0.25764 0.36129 -0.23889 0.36424 -0.22106 C 0.36875 -0.19375 0.37327 -0.17292 0.37518 -0.14537 C 0.37431 -0.1331 0.37448 -0.12037 0.3724 -0.10833 C 0.36875 -0.08403 0.34636 -0.08449 0.33646 -0.08241 C 0.3184 -0.08495 0.29879 -0.08889 0.28143 -0.09699 C 0.26788 -0.10324 0.25347 -0.10648 0.24184 -0.11944 C 0.22084 -0.14282 0.19844 -0.15694 0.17552 -0.17245 C 0.16788 -0.17801 0.15868 -0.17801 0.1507 -0.18102 C 0.14636 -0.18032 0.14149 -0.18287 0.13785 -0.17917 C 0.13611 -0.17731 0.13038 -0.16204 0.12778 -0.15486 C 0.125 -0.13889 0.1224 -0.12268 0.11945 -0.10648 C 0.11563 -0.08518 0.11094 -0.06852 0.10747 -0.04699 C 0.10608 -0.02315 0.10417 -0.00833 0.1066 0.01574 C 0.10677 0.01806 0.10834 0.01898 0.1092 0.0206 C 0.11684 0.03519 0.12361 0.0419 0.1342 0.05093 C 0.14254 0.05833 0.14931 0.06782 0.15816 0.07384 C 0.16649 0.0794 0.17622 0.08333 0.18472 0.08819 C 0.18872 0.09028 0.19254 0.09398 0.1967 0.09491 C 0.21215 0.09722 0.2033 0.0956 0.2224 0.09931 C 0.23663 0.10579 0.25122 0.10486 0.2658 0.10602 C 0.27361 0.10903 0.27483 0.10995 0.28594 0.10903 C 0.30174 0.10833 0.33299 0.10417 0.33299 0.1044 C 0.33959 0.09931 0.35139 0.08681 0.35139 0.08704 C 0.35278 0.08287 0.35469 0.07917 0.3559 0.07523 C 0.35972 0.06296 0.36702 0.03681 0.36702 0.03704 C 0.37309 -0.00694 0.37552 -0.03403 0.37726 -0.07893 C 0.37847 -0.16157 0.38872 -0.25602 0.37431 -0.33264 C 0.37396 -0.33704 0.37448 -0.34236 0.37361 -0.34653 C 0.36649 -0.37662 0.33611 -0.38194 0.32101 -0.38866 C 0.30174 -0.38796 0.27257 -0.39213 0.25295 -0.37593 C 0.24809 -0.37199 0.23976 -0.36551 0.23629 -0.35648 C 0.23056 -0.34167 0.22813 -0.33125 0.22448 -0.3162 C 0.22188 -0.29421 0.21806 -0.27199 0.21528 -0.25 C 0.21563 -0.23518 0.21702 -0.21991 0.21702 -0.20486 C 0.21702 -0.20069 0.21719 -0.19491 0.21528 -0.19213 C 0.21354 -0.18981 0.21077 -0.19282 0.20868 -0.19352 C 0.1974 -0.20023 0.2066 -0.19421 0.18299 -0.21944 L 0.18299 -0.21921 C 0.15695 -0.23588 0.13108 -0.25046 0.10469 -0.26435 C 0.0934 -0.27037 0.08212 -0.27454 0.07066 -0.27917 C 0.06042 -0.28287 0.05052 -0.28657 0.04045 -0.29028 C 0.03837 -0.29097 0.03472 -0.29352 0.03472 -0.29329 C 0.03143 -0.29213 0.02778 -0.29306 0.02465 -0.29028 C 0.02188 -0.28796 0.01719 -0.27361 0.01632 -0.27083 C 0.01215 -0.25556 0.01007 -0.23958 0.00903 -0.22268 C 0.01077 -0.19329 0.01406 -0.16667 0.02014 -0.13866 C 0.02327 -0.12407 0.02257 -0.12083 0.02917 -0.11319 C 0.0441 -0.12176 0.03611 -0.11366 0.03299 -0.16782 C 0.03177 -0.18657 0.02413 -0.23287 0.01354 -0.24375 C 0.00295 -0.25463 -0.00451 -0.25671 -0.01684 -0.25972 C -0.0316 -0.2581 -0.04201 -0.25486 -0.05521 -0.24514 C -0.0618 -0.23171 -0.0658 -0.21759 -0.07101 -0.20347 C -0.07326 -0.1787 -0.07587 -0.15625 -0.07639 -0.13079 C -0.07604 -0.09583 -0.07587 -0.06111 -0.07482 -0.02593 C -0.07465 -0.01991 -0.07326 -0.01412 -0.07309 -0.00833 C -0.07309 -0.00787 -0.07222 0.01667 -0.07101 0.02245 C -0.06614 0.0463 -0.05972 0.06319 -0.05156 0.08333 C -0.04965 0.09468 -0.04531 0.10301 -0.04062 0.11088 C -0.03142 0.14421 -0.01753 0.16713 -0.00017 0.18819 C 0.00972 0.20023 0.02153 0.21736 0.03386 0.22199 C 0.04288 0.22546 0.05226 0.225 0.06146 0.22685 C 0.07899 0.22477 0.09705 0.2287 0.11406 0.22037 C 0.1441 0.20602 0.17518 0.18032 0.19323 0.13333 C 0.19688 0.12338 0.19809 0.11088 0.20035 0.09931 C 0.20087 0.09607 0.20243 0.0787 0.20295 0.07708 C 0.20382 0.07546 0.20434 0.08009 0.20504 0.08194 C 0.20938 0.09167 0.21285 0.10324 0.21788 0.1125 C 0.2309 0.13611 0.24549 0.15787 0.25938 0.18009 C 0.2658 0.19028 0.27604 0.19792 0.28403 0.20255 C 0.28715 0.2044 0.2934 0.20602 0.2934 0.20625 C 0.30608 0.20278 0.32084 0.2081 0.33108 0.19468 C 0.34549 0.17546 0.36649 0.14607 0.37726 0.11921 C 0.41077 0.03403 0.3757 0.12083 0.39011 0.07384 C 0.39375 0.06111 0.39896 0.04931 0.40278 0.03681 C 0.40903 0.01759 0.40452 0.02824 0.40834 0.01273 C 0.42153 -0.04213 0.43212 -0.09282 0.43698 -0.15162 C 0.43455 -0.17986 0.4309 -0.20856 0.425 -0.23565 C 0.41372 -0.28727 0.38403 -0.33102 0.3632 -0.36898 C 0.34045 -0.41134 0.33455 -0.41088 0.3099 -0.43542 C 0.30139 -0.44375 0.29306 -0.45185 0.28316 -0.4544 C 0.27222 -0.46296 0.26858 -0.46528 0.25729 -0.46736 C 0.24427 -0.4662 0.23108 -0.46713 0.21788 -0.46412 C 0.21215 -0.46296 0.20677 -0.45764 0.20139 -0.4544 C 0.18299 -0.44468 0.16615 -0.43056 0.14809 -0.41921 C 0.13038 -0.4081 0.1125 -0.39861 0.09375 -0.39514 C 0.07847 -0.40278 0.06545 -0.41528 0.05052 -0.42569 C 0.02761 -0.44143 0.00573 -0.45324 -0.01875 -0.45949 C -0.02465 -0.46319 -0.03107 -0.4669 -0.03698 -0.47083 C -0.04149 -0.47361 -0.05087 -0.47546 -0.05087 -0.47523 C -0.05156 -0.4831 -0.05208 -0.49352 -0.04896 -0.49977 C -0.04826 -0.50116 -0.04722 -0.50069 -0.04618 -0.50162 C -0.0441 -0.50278 -0.04201 -0.50486 -0.03976 -0.50602 C -0.03541 -0.50532 -0.03125 -0.50463 -0.02691 -0.50301 C -0.02257 -0.50162 -0.0191 -0.49722 -0.0151 -0.49514 C -0.01302 -0.49306 -0.01076 -0.49167 -0.00955 -0.48866 C -0.00573 -0.48009 -0.00868 -0.46134 -0.00955 -0.4544 C -0.01198 -0.43565 -0.01389 -0.43056 -0.01875 -0.41435 C -0.02101 -0.38866 -0.0276 -0.36412 -0.0316 -0.33866 C -0.03264 -0.33079 -0.03524 -0.31458 -0.03524 -0.31435 C -0.03507 -0.3044 -0.03559 -0.29375 -0.03437 -0.28403 C -0.03333 -0.27801 -0.02864 -0.27083 -0.02587 -0.2662 C -0.02239 -0.25903 -0.01875 -0.25185 -0.0151 -0.24514 C -0.00382 -0.22407 0.02257 -0.22153 0.03663 -0.21944 C 0.04809 -0.22106 0.06007 -0.22176 0.07153 -0.22431 C 0.08038 -0.22593 0.08785 -0.23403 0.09636 -0.23704 C 0.10104 -0.23889 0.10556 -0.23912 0.11024 -0.24005 C 0.14896 -0.23889 0.15347 -0.24097 0.1875 -0.23403 C 0.20243 -0.23079 0.21684 -0.22384 0.2316 -0.22106 C 0.24202 -0.2169 0.25243 -0.21458 0.26215 -0.20648 C 0.26736 -0.20231 0.27118 -0.19329 0.27587 -0.18727 C 0.27847 -0.17847 0.27917 -0.17477 0.28316 -0.16643 C 0.28802 -0.1419 0.2974 -0.11991 0.30452 -0.09699 C 0.30781 -0.07083 0.31215 -0.0456 0.31545 -0.01968 C 0.31302 -0.00208 0.3125 0.00486 0.30243 0.00764 C 0.29254 0.01389 0.2783 0.00208 0.2684 -0.00347 C 0.25851 -0.01759 0.24896 -0.03032 0.23906 -0.04537 C 0.23264 -0.05509 0.22882 -0.06944 0.22344 -0.08079 C 0.21927 -0.09954 0.21493 -0.11782 0.20955 -0.13565 C 0.20625 -0.17407 0.20035 -0.21412 0.20504 -0.25301 C 0.20625 -0.26481 0.22118 -0.33171 0.22709 -0.35 C 0.23334 -0.36921 0.24584 -0.38102 0.25556 -0.39514 C 0.25816 -0.39861 0.26129 -0.40116 0.26389 -0.40463 C 0.26632 -0.4081 0.26754 -0.41366 0.27031 -0.41597 C 0.27847 -0.42199 0.2875 -0.42384 0.29618 -0.42893 C 0.32743 -0.44676 0.34965 -0.45625 0.38264 -0.46134 C 0.40191 -0.46065 0.42136 -0.4625 0.44063 -0.45949 C 0.44688 -0.45856 0.45226 -0.45301 0.45816 -0.44977 C 0.45903 -0.44931 0.46077 -0.44838 0.46077 -0.44815 C 0.46823 -0.43981 0.47084 -0.42685 0.47379 -0.41296 C 0.47483 -0.39884 0.47778 -0.38611 0.47934 -0.37268 C 0.4809 -0.31829 0.48889 -0.25463 0.47552 -0.20347 C 0.47222 -0.17361 0.45625 -0.1581 0.44063 -0.15162 C 0.43472 -0.14606 0.42934 -0.14468 0.42309 -0.14051 C 0.41146 -0.13264 0.39896 -0.12708 0.38646 -0.12431 C 0.38542 -0.12222 0.38386 -0.1206 0.38351 -0.11806 C 0.38351 -0.11597 0.38681 -0.10856 0.38715 -0.10648 C 0.39323 -0.08542 0.38802 -0.09838 0.39445 -0.08403 C 0.4 -0.05903 0.40747 -0.03634 0.41302 -0.01157 C 0.41545 -0.00023 0.41615 0.01088 0.42049 0.0206 C 0.42153 0.03148 0.42084 0.03032 0.42587 0.04167 C 0.42761 0.04514 0.42952 0.04769 0.4316 0.05093 C 0.43229 0.05278 0.4342 0.05579 0.4342 0.05602 C 0.43455 0.05764 0.43507 0.05926 0.43507 0.06088 C 0.4349 0.06319 0.43316 0.06505 0.43334 0.06713 C 0.43351 0.07107 0.43507 0.07361 0.43594 0.07708 C 0.43559 0.08727 0.43577 0.09745 0.43507 0.10764 C 0.43455 0.11435 0.43229 0.11458 0.43056 0.11921 C 0.42882 0.12269 0.42847 0.12616 0.42778 0.13056 C 0.4349 0.13264 0.44063 0.13542 0.44774 0.13657 C 0.46233 0.13611 0.47674 0.13704 0.49115 0.13519 C 0.49844 0.13403 0.49132 0.0956 0.49028 0.08681 C 0.48611 0.05093 0.47188 0.02153 0.46268 -0.00972 C 0.46233 -0.01273 0.46268 -0.01597 0.46181 -0.01806 C 0.46024 -0.02153 0.45382 -0.02338 0.45156 -0.02454 C 0.44931 -0.02384 0.44653 -0.02477 0.44427 -0.02268 C 0.44306 -0.02153 0.44288 -0.01875 0.44236 -0.01643 C 0.43906 -0.0037 0.4375 0.00926 0.43507 0.02245 C 0.43334 0.0463 0.43247 0.05509 0.43334 0.08194 C 0.43212 0.08773 0.43212 0.09329 0.42952 0.09792 C 0.41997 0.11482 0.39913 0.11968 0.38715 0.12546 C 0.38472 0.12685 0.38247 0.12963 0.37986 0.13056 C 0.37361 0.13171 0.36702 0.13148 0.36059 0.13171 C 0.34358 0.12986 0.32639 0.13009 0.3099 0.12199 C 0.3007 0.11759 0.28229 0.10764 0.28229 0.10787 C 0.27431 0.09745 0.27795 0.10232 0.27118 0.09306 C 0.2684 0.08889 0.26649 0.08194 0.26389 0.07708 C 0.26215 0.07361 0.26042 0.06991 0.25851 0.06713 C 0.25695 0.06574 0.25573 0.06435 0.25469 0.0625 C 0.2533 0.05995 0.25243 0.05648 0.25104 0.05463 C 0.24774 0.04931 0.24167 0.04259 0.23715 0.03982 C 0.23976 0.02199 0.23611 0.04398 0.24011 0.02847 C 0.24063 0.02662 0.2408 0.02431 0.24097 0.02245 C 0.24115 0.01898 0.24115 0.01551 0.24184 0.01273 C 0.24254 0.00903 0.24549 0.00278 0.24549 0.00301 C 0.24636 -0.00694 0.24705 -0.01157 0.25018 -0.01968 C 0.25122 -0.02731 0.25209 -0.025 0.24913 -0.02778 " pathEditMode="relative" rAng="0" ptsTypes="ffffffffffffffffffffffffffffffffffffffffffffffffffffffffffffffffffffffffffffffffffffffffffffffffffffffffffffffffffffffffffffffFffffffffffffffffffffffffffffffffffffffffffffffffffffffffffffffffffffffffffffffffffffffffffffffffffffffffffffffffffffffffffffffffffffffffffA">
                                      <p:cBhvr>
                                        <p:cTn id="6" dur="50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00" y="-135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9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2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3276600" y="512763"/>
            <a:ext cx="542448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0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ПОБЕДИТЕЛЬ ИГРЫ</a:t>
            </a:r>
          </a:p>
        </p:txBody>
      </p:sp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431800" y="2420938"/>
            <a:ext cx="2411413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00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С</a:t>
            </a:r>
            <a:endParaRPr lang="ru-RU" sz="20800" b="1" dirty="0">
              <a:solidFill>
                <a:schemeClr val="accent6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</p:txBody>
      </p:sp>
      <p:sp>
        <p:nvSpPr>
          <p:cNvPr id="40964" name="AutoShape 4">
            <a:hlinkClick r:id="" action="ppaction://hlinkshowjump?jump=endshow" highlightClick="1"/>
          </p:cNvPr>
          <p:cNvSpPr>
            <a:spLocks noChangeArrowheads="1"/>
          </p:cNvSpPr>
          <p:nvPr/>
        </p:nvSpPr>
        <p:spPr bwMode="auto">
          <a:xfrm>
            <a:off x="8424863" y="6453188"/>
            <a:ext cx="539750" cy="215900"/>
          </a:xfrm>
          <a:prstGeom prst="actionButtonForwardNex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pic>
        <p:nvPicPr>
          <p:cNvPr id="29702" name="Picture 6" descr="MCj04338220000[1]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5625" y="3897313"/>
            <a:ext cx="18288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end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0" y="65532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 advClick="0"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4445 -0.00347 C 0.23993 0.0213 0.22118 0.02361 0.20868 0.02546 C 0.15851 0.01806 0.1224 0.01389 0.08073 -0.03241 C 0.07813 -0.04005 0.07535 -0.04815 0.07257 -0.05486 C 0.06181 -0.08148 0.06649 -0.06319 0.06233 -0.08079 C 0.06146 -0.10532 0.05938 -0.12315 0.06146 -0.14861 C 0.06181 -0.15046 0.06771 -0.16574 0.06788 -0.16643 C 0.07778 -0.18704 0.0967 -0.19352 0.11094 -0.19676 C 0.11441 -0.19884 0.11684 -0.19838 0.11094 -0.20648 C 0.10313 -0.21829 0.09393 -0.22778 0.08542 -0.23889 C 0.07639 -0.25 0.06962 -0.26574 0.06146 -0.27917 C 0.03959 -0.31481 0.01215 -0.34745 0.0033 -0.39977 C 0.00504 -0.41389 0.0092 -0.41458 0.01632 -0.42407 C 0.02361 -0.43356 0.03021 -0.44329 0.03941 -0.44653 C 0.05868 -0.46412 0.07917 -0.48426 0.10122 -0.48866 C 0.10695 -0.48796 0.11268 -0.48819 0.1184 -0.48681 C 0.11997 -0.48634 0.12084 -0.48472 0.12205 -0.48403 C 0.12448 -0.48218 0.12899 -0.48056 0.13143 -0.47708 C 0.14184 -0.46227 0.15104 -0.43866 0.15712 -0.41759 C 0.15868 -0.40185 0.16059 -0.39398 0.15538 -0.37893 C 0.15417 -0.36898 0.14931 -0.36458 0.14601 -0.35648 C 0.14531 -0.35463 0.14514 -0.35208 0.14427 -0.35 C 0.14167 -0.34398 0.13854 -0.33819 0.13611 -0.33264 C 0.13229 -0.30625 0.15313 -0.28264 0.16354 -0.26921 C 0.16736 -0.26458 0.17136 -0.26018 0.17465 -0.25486 C 0.17813 -0.24838 0.18386 -0.23403 0.18386 -0.2338 C 0.18507 -0.21944 0.18281 -0.2081 0.17934 -0.19514 C 0.17552 -0.16296 0.18472 -0.10602 0.19948 -0.08241 C 0.20504 -0.07384 0.21077 -0.06574 0.21597 -0.05671 C 0.22292 -0.04468 0.22795 -0.02824 0.23629 -0.01968 C 0.24132 -0.01412 0.24584 -0.00694 0.25104 -0.00185 C 0.26962 0.01551 0.28906 0.02732 0.3099 0.03032 C 0.32518 0.02801 0.32101 0.0294 0.32917 0.00764 C 0.3342 -0.03565 0.3375 -0.07963 0.34393 -0.12292 C 0.34514 -0.13032 0.34809 -0.13657 0.34948 -0.14375 C 0.3691 -0.24259 0.34653 -0.15116 0.37361 -0.25185 C 0.37518 -0.25787 0.3757 -0.26505 0.37795 -0.27083 C 0.38212 -0.28171 0.38768 -0.29097 0.39184 -0.30139 C 0.39722 -0.31597 0.39827 -0.33356 0.40382 -0.34838 C 0.4059 -0.36088 0.40938 -0.37268 0.41129 -0.38542 C 0.41077 -0.38866 0.41163 -0.39282 0.41007 -0.39514 C 0.40816 -0.39838 0.40191 -0.39977 0.40191 -0.39954 C 0.39948 -0.39768 0.39653 -0.39699 0.39445 -0.39329 C 0.39202 -0.38912 0.3908 -0.38032 0.39011 -0.37407 C 0.38542 -0.34097 0.38698 -0.35463 0.38455 -0.32407 C 0.38472 -0.31088 0.38455 -0.29722 0.38542 -0.28403 C 0.38785 -0.24676 0.39931 -0.21343 0.40643 -0.17917 C 0.41181 -0.1544 0.41493 -0.12801 0.42049 -0.10347 C 0.42448 -0.06412 0.4191 -0.02407 0.41493 0.01435 C 0.41545 0.05301 0.41597 0.07732 0.41945 0.1125 C 0.42014 0.12662 0.42396 0.15648 0.42049 0.16875 C 0.41268 0.1963 0.38594 0.19954 0.37153 0.20602 C 0.35938 0.20486 0.3257 0.20718 0.31094 0.19144 C 0.28941 0.16806 0.26649 0.13264 0.24097 0.12708 C 0.22778 0.11875 0.21441 0.1162 0.20035 0.1125 C 0.19705 0.11296 0.1934 0.11227 0.19028 0.11412 C 0.18924 0.11482 0.18924 0.11782 0.18837 0.11921 C 0.18681 0.12153 0.18472 0.12361 0.18299 0.12546 C 0.17205 0.13495 0.15799 0.13611 0.14601 0.13843 C 0.1382 0.13681 0.12726 0.13657 0.11945 0.13056 C 0.11597 0.12755 0.11545 0.11921 0.11215 0.11574 C 0.10747 0.11134 0.10139 0.10972 0.0974 0.10278 C 0.0908 0.09236 0.08559 0.07847 0.07899 0.06875 C 0.075 0.06319 0.07118 0.05764 0.06702 0.05278 C 0.06545 0.05093 0.0632 0.05023 0.06146 0.04792 C 0.05191 0.03519 0.0434 0.0206 0.03386 0.00764 C 0.02518 -0.00463 0.02865 -0.00162 0.02257 -0.00532 C 0.02136 -0.00694 0.01771 -0.01296 0.01545 -0.01157 C 0.01441 -0.01088 0.01406 -0.00856 0.01354 -0.00694 C 0.00868 0.01296 0.01545 -0.00694 0.00816 0.01273 C 0.0066 0.02384 0.00538 0.02616 -0.00104 0.02847 C -0.00399 0.02523 -0.00937 0.00648 -0.01024 0.00162 C -0.0151 -0.02153 -0.01753 -0.04722 -0.02048 -0.07106 C -0.02083 -0.08287 -0.02257 -0.09491 -0.02239 -0.10648 C -0.02135 -0.14329 -0.01389 -0.17361 -0.00764 -0.2081 C -0.00017 -0.24722 0.00399 -0.28148 0.02552 -0.30648 C 0.03195 -0.31389 0.03906 -0.32037 0.04584 -0.32755 C 0.04792 -0.32986 0.04965 -0.33356 0.05226 -0.33542 C 0.05712 -0.33866 0.06285 -0.33958 0.06788 -0.3419 C 0.08038 -0.34768 0.06511 -0.34306 0.08542 -0.35324 C 0.08889 -0.35486 0.09271 -0.35486 0.09636 -0.35648 C 0.0974 -0.35694 0.09827 -0.35718 0.09913 -0.35787 C 0.1059 -0.35023 0.09827 -0.36042 0.10747 -0.33866 C 0.10938 -0.33449 0.11163 -0.33125 0.11406 -0.32755 C 0.11597 -0.31412 0.11389 -0.32662 0.11945 -0.30648 C 0.1217 -0.29907 0.12327 -0.29028 0.125 -0.28218 C 0.1566 -0.29143 0.18715 -0.30694 0.21893 -0.3162 C 0.25052 -0.32523 0.28247 -0.32917 0.31441 -0.33356 C 0.33403 -0.32963 0.34167 -0.33727 0.35139 -0.3162 C 0.35226 -0.29977 0.35417 -0.29213 0.35677 -0.27569 C 0.35955 -0.25764 0.36129 -0.23889 0.36424 -0.22106 C 0.36875 -0.19375 0.37327 -0.17292 0.37518 -0.14537 C 0.37431 -0.1331 0.37448 -0.12037 0.3724 -0.10833 C 0.36875 -0.08403 0.34636 -0.08449 0.33646 -0.08241 C 0.3184 -0.08495 0.29879 -0.08889 0.28143 -0.09699 C 0.26788 -0.10324 0.25347 -0.10648 0.24184 -0.11944 C 0.22084 -0.14282 0.19844 -0.15694 0.17552 -0.17245 C 0.16788 -0.17801 0.15868 -0.17801 0.1507 -0.18102 C 0.14636 -0.18032 0.14149 -0.18287 0.13785 -0.17917 C 0.13611 -0.17731 0.13038 -0.16204 0.12778 -0.15486 C 0.125 -0.13889 0.1224 -0.12268 0.11945 -0.10648 C 0.11563 -0.08518 0.11094 -0.06852 0.10747 -0.04699 C 0.10608 -0.02315 0.10417 -0.00833 0.1066 0.01574 C 0.10677 0.01806 0.10834 0.01898 0.1092 0.0206 C 0.11684 0.03519 0.12361 0.0419 0.1342 0.05093 C 0.14254 0.05833 0.14931 0.06782 0.15816 0.07384 C 0.16649 0.0794 0.17622 0.08333 0.18472 0.08819 C 0.18872 0.09028 0.19254 0.09398 0.1967 0.09491 C 0.21215 0.09722 0.2033 0.0956 0.2224 0.09931 C 0.23663 0.10579 0.25122 0.10486 0.2658 0.10602 C 0.27361 0.10903 0.27483 0.10995 0.28594 0.10903 C 0.30174 0.10833 0.33299 0.10417 0.33299 0.1044 C 0.33959 0.09931 0.35139 0.08681 0.35139 0.08704 C 0.35278 0.08287 0.35469 0.07917 0.3559 0.07523 C 0.35972 0.06296 0.36702 0.03681 0.36702 0.03704 C 0.37309 -0.00694 0.37552 -0.03403 0.37726 -0.07893 C 0.37847 -0.16157 0.38872 -0.25602 0.37431 -0.33264 C 0.37396 -0.33704 0.37448 -0.34236 0.37361 -0.34653 C 0.36649 -0.37662 0.33611 -0.38194 0.32101 -0.38866 C 0.30174 -0.38796 0.27257 -0.39213 0.25295 -0.37593 C 0.24809 -0.37199 0.23976 -0.36551 0.23629 -0.35648 C 0.23056 -0.34167 0.22813 -0.33125 0.22448 -0.3162 C 0.22188 -0.29421 0.21806 -0.27199 0.21528 -0.25 C 0.21563 -0.23518 0.21702 -0.21991 0.21702 -0.20486 C 0.21702 -0.20069 0.21719 -0.19491 0.21528 -0.19213 C 0.21354 -0.18981 0.21077 -0.19282 0.20868 -0.19352 C 0.1974 -0.20023 0.2066 -0.19421 0.18299 -0.21944 L 0.18299 -0.21921 C 0.15695 -0.23588 0.13108 -0.25046 0.10469 -0.26435 C 0.0934 -0.27037 0.08212 -0.27454 0.07066 -0.27917 C 0.06042 -0.28287 0.05052 -0.28657 0.04045 -0.29028 C 0.03837 -0.29097 0.03472 -0.29352 0.03472 -0.29329 C 0.03143 -0.29213 0.02778 -0.29306 0.02465 -0.29028 C 0.02188 -0.28796 0.01719 -0.27361 0.01632 -0.27083 C 0.01215 -0.25556 0.01007 -0.23958 0.00903 -0.22268 C 0.01077 -0.19329 0.01406 -0.16667 0.02014 -0.13866 C 0.02327 -0.12407 0.02257 -0.12083 0.02917 -0.11319 C 0.0441 -0.12176 0.03611 -0.11366 0.03299 -0.16782 C 0.03177 -0.18657 0.02413 -0.23287 0.01354 -0.24375 C 0.00295 -0.25463 -0.00451 -0.25671 -0.01684 -0.25972 C -0.0316 -0.2581 -0.04201 -0.25486 -0.05521 -0.24514 C -0.0618 -0.23171 -0.0658 -0.21759 -0.07101 -0.20347 C -0.07326 -0.1787 -0.07587 -0.15625 -0.07639 -0.13079 C -0.07604 -0.09583 -0.07587 -0.06111 -0.07482 -0.02593 C -0.07465 -0.01991 -0.07326 -0.01412 -0.07309 -0.00833 C -0.07309 -0.00787 -0.07222 0.01667 -0.07101 0.02245 C -0.06614 0.0463 -0.05972 0.06319 -0.05156 0.08333 C -0.04965 0.09468 -0.04531 0.10301 -0.04062 0.11088 C -0.03142 0.14421 -0.01753 0.16713 -0.00017 0.18819 C 0.00972 0.20023 0.02153 0.21736 0.03386 0.22199 C 0.04288 0.22546 0.05226 0.225 0.06146 0.22685 C 0.07899 0.22477 0.09705 0.2287 0.11406 0.22037 C 0.1441 0.20602 0.17518 0.18032 0.19323 0.13333 C 0.19688 0.12338 0.19809 0.11088 0.20035 0.09931 C 0.20087 0.09607 0.20243 0.0787 0.20295 0.07708 C 0.20382 0.07546 0.20434 0.08009 0.20504 0.08194 C 0.20938 0.09167 0.21285 0.10324 0.21788 0.1125 C 0.2309 0.13611 0.24549 0.15787 0.25938 0.18009 C 0.2658 0.19028 0.27604 0.19792 0.28403 0.20255 C 0.28715 0.2044 0.2934 0.20602 0.2934 0.20625 C 0.30608 0.20278 0.32084 0.2081 0.33108 0.19468 C 0.34549 0.17546 0.36649 0.14607 0.37726 0.11921 C 0.41077 0.03403 0.3757 0.12083 0.39011 0.07384 C 0.39375 0.06111 0.39896 0.04931 0.40278 0.03681 C 0.40903 0.01759 0.40452 0.02824 0.40834 0.01273 C 0.42153 -0.04213 0.43212 -0.09282 0.43698 -0.15162 C 0.43455 -0.17986 0.4309 -0.20856 0.425 -0.23565 C 0.41372 -0.28727 0.38403 -0.33102 0.3632 -0.36898 C 0.34045 -0.41134 0.33455 -0.41088 0.3099 -0.43542 C 0.30139 -0.44375 0.29306 -0.45185 0.28316 -0.4544 C 0.27222 -0.46296 0.26858 -0.46528 0.25729 -0.46736 C 0.24427 -0.4662 0.23108 -0.46713 0.21788 -0.46412 C 0.21215 -0.46296 0.20677 -0.45764 0.20139 -0.4544 C 0.18299 -0.44468 0.16615 -0.43056 0.14809 -0.41921 C 0.13038 -0.4081 0.1125 -0.39861 0.09375 -0.39514 C 0.07847 -0.40278 0.06545 -0.41528 0.05052 -0.42569 C 0.02761 -0.44143 0.00573 -0.45324 -0.01875 -0.45949 C -0.02465 -0.46319 -0.03107 -0.4669 -0.03698 -0.47083 C -0.04149 -0.47361 -0.05087 -0.47546 -0.05087 -0.47523 C -0.05156 -0.4831 -0.05208 -0.49352 -0.04896 -0.49977 C -0.04826 -0.50116 -0.04722 -0.50069 -0.04618 -0.50162 C -0.0441 -0.50278 -0.04201 -0.50486 -0.03976 -0.50602 C -0.03541 -0.50532 -0.03125 -0.50463 -0.02691 -0.50301 C -0.02257 -0.50162 -0.0191 -0.49722 -0.0151 -0.49514 C -0.01302 -0.49306 -0.01076 -0.49167 -0.00955 -0.48866 C -0.00573 -0.48009 -0.00868 -0.46134 -0.00955 -0.4544 C -0.01198 -0.43565 -0.01389 -0.43056 -0.01875 -0.41435 C -0.02101 -0.38866 -0.0276 -0.36412 -0.0316 -0.33866 C -0.03264 -0.33079 -0.03524 -0.31458 -0.03524 -0.31435 C -0.03507 -0.3044 -0.03559 -0.29375 -0.03437 -0.28403 C -0.03333 -0.27801 -0.02864 -0.27083 -0.02587 -0.2662 C -0.02239 -0.25903 -0.01875 -0.25185 -0.0151 -0.24514 C -0.00382 -0.22407 0.02257 -0.22153 0.03663 -0.21944 C 0.04809 -0.22106 0.06007 -0.22176 0.07153 -0.22431 C 0.08038 -0.22593 0.08785 -0.23403 0.09636 -0.23704 C 0.10104 -0.23889 0.10556 -0.23912 0.11024 -0.24005 C 0.14896 -0.23889 0.15347 -0.24097 0.1875 -0.23403 C 0.20243 -0.23079 0.21684 -0.22384 0.2316 -0.22106 C 0.24202 -0.2169 0.25243 -0.21458 0.26215 -0.20648 C 0.26736 -0.20231 0.27118 -0.19329 0.27587 -0.18727 C 0.27847 -0.17847 0.27917 -0.17477 0.28316 -0.16643 C 0.28802 -0.1419 0.2974 -0.11991 0.30452 -0.09699 C 0.30781 -0.07083 0.31215 -0.0456 0.31545 -0.01968 C 0.31302 -0.00208 0.3125 0.00486 0.30243 0.00764 C 0.29254 0.01389 0.2783 0.00208 0.2684 -0.00347 C 0.25851 -0.01759 0.24896 -0.03032 0.23906 -0.04537 C 0.23264 -0.05509 0.22882 -0.06944 0.22344 -0.08079 C 0.21927 -0.09954 0.21493 -0.11782 0.20955 -0.13565 C 0.20625 -0.17407 0.20035 -0.21412 0.20504 -0.25301 C 0.20625 -0.26481 0.22118 -0.33171 0.22709 -0.35 C 0.23334 -0.36921 0.24584 -0.38102 0.25556 -0.39514 C 0.25816 -0.39861 0.26129 -0.40116 0.26389 -0.40463 C 0.26632 -0.4081 0.26754 -0.41366 0.27031 -0.41597 C 0.27847 -0.42199 0.2875 -0.42384 0.29618 -0.42893 C 0.32743 -0.44676 0.34965 -0.45625 0.38264 -0.46134 C 0.40191 -0.46065 0.42136 -0.4625 0.44063 -0.45949 C 0.44688 -0.45856 0.45226 -0.45301 0.45816 -0.44977 C 0.45903 -0.44931 0.46077 -0.44838 0.46077 -0.44815 C 0.46823 -0.43981 0.47084 -0.42685 0.47379 -0.41296 C 0.47483 -0.39884 0.47778 -0.38611 0.47934 -0.37268 C 0.4809 -0.31829 0.48889 -0.25463 0.47552 -0.20347 C 0.47222 -0.17361 0.45625 -0.1581 0.44063 -0.15162 C 0.43472 -0.14606 0.42934 -0.14468 0.42309 -0.14051 C 0.41146 -0.13264 0.39896 -0.12708 0.38646 -0.12431 C 0.38542 -0.12222 0.38386 -0.1206 0.38351 -0.11806 C 0.38351 -0.11597 0.38681 -0.10856 0.38715 -0.10648 C 0.39323 -0.08542 0.38802 -0.09838 0.39445 -0.08403 C 0.4 -0.05903 0.40747 -0.03634 0.41302 -0.01157 C 0.41545 -0.00023 0.41615 0.01088 0.42049 0.0206 C 0.42153 0.03148 0.42084 0.03032 0.42587 0.04167 C 0.42761 0.04514 0.42952 0.04769 0.4316 0.05093 C 0.43229 0.05278 0.4342 0.05579 0.4342 0.05602 C 0.43455 0.05764 0.43507 0.05926 0.43507 0.06088 C 0.4349 0.06319 0.43316 0.06505 0.43334 0.06713 C 0.43351 0.07107 0.43507 0.07361 0.43594 0.07708 C 0.43559 0.08727 0.43577 0.09745 0.43507 0.10764 C 0.43455 0.11435 0.43229 0.11458 0.43056 0.11921 C 0.42882 0.12269 0.42847 0.12616 0.42778 0.13056 C 0.4349 0.13264 0.44063 0.13542 0.44774 0.13657 C 0.46233 0.13611 0.47674 0.13704 0.49115 0.13519 C 0.49844 0.13403 0.49132 0.0956 0.49028 0.08681 C 0.48611 0.05093 0.47188 0.02153 0.46268 -0.00972 C 0.46233 -0.01273 0.46268 -0.01597 0.46181 -0.01806 C 0.46024 -0.02153 0.45382 -0.02338 0.45156 -0.02454 C 0.44931 -0.02384 0.44653 -0.02477 0.44427 -0.02268 C 0.44306 -0.02153 0.44288 -0.01875 0.44236 -0.01643 C 0.43906 -0.0037 0.4375 0.00926 0.43507 0.02245 C 0.43334 0.0463 0.43247 0.05509 0.43334 0.08194 C 0.43212 0.08773 0.43212 0.09329 0.42952 0.09792 C 0.41997 0.11482 0.39913 0.11968 0.38715 0.12546 C 0.38472 0.12685 0.38247 0.12963 0.37986 0.13056 C 0.37361 0.13171 0.36702 0.13148 0.36059 0.13171 C 0.34358 0.12986 0.32639 0.13009 0.3099 0.12199 C 0.3007 0.11759 0.28229 0.10764 0.28229 0.10787 C 0.27431 0.09745 0.27795 0.10232 0.27118 0.09306 C 0.2684 0.08889 0.26649 0.08194 0.26389 0.07708 C 0.26215 0.07361 0.26042 0.06991 0.25851 0.06713 C 0.25695 0.06574 0.25573 0.06435 0.25469 0.0625 C 0.2533 0.05995 0.25243 0.05648 0.25104 0.05463 C 0.24774 0.04931 0.24167 0.04259 0.23715 0.03982 C 0.23976 0.02199 0.23611 0.04398 0.24011 0.02847 C 0.24063 0.02662 0.2408 0.02431 0.24097 0.02245 C 0.24115 0.01898 0.24115 0.01551 0.24184 0.01273 C 0.24254 0.00903 0.24549 0.00278 0.24549 0.00301 C 0.24636 -0.00694 0.24705 -0.01157 0.25018 -0.01968 C 0.25122 -0.02731 0.25209 -0.025 0.24913 -0.02778 " pathEditMode="relative" rAng="0" ptsTypes="ffffffffffffffffffffffffffffffffffffffffffffffffffffffffffffffffffffffffffffffffffffffffffffffffffffffffffffffffffffffffffffffFffffffffffffffffffffffffffffffffffffffffffffffffffffffffffffffffffffffffffffffffffffffffffffffffffffffffffffffffffffffffffffffffffffffffffA">
                                      <p:cBhvr>
                                        <p:cTn id="6" dur="50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00" y="-135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9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1"/>
            </a:gs>
          </a:gsLst>
          <a:path path="rect">
            <a:fillToRect t="100000" r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575556" y="3609020"/>
            <a:ext cx="2196244" cy="2585323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>
              <a:defRPr/>
            </a:pPr>
            <a:r>
              <a:rPr lang="ru-RU" sz="4400" b="1" dirty="0">
                <a:ln w="5080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РАУНД</a:t>
            </a:r>
            <a:r>
              <a:rPr lang="ru-RU" sz="6600" b="1" dirty="0">
                <a:ln w="5080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6600" b="1" dirty="0">
              <a:ln w="50800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ru-RU" sz="9600" b="1" dirty="0">
                <a:ln w="5080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sz="9600" b="1" dirty="0">
              <a:ln w="50800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3563938" y="512763"/>
            <a:ext cx="2520950" cy="3600450"/>
          </a:xfrm>
          <a:prstGeom prst="rect">
            <a:avLst/>
          </a:prstGeom>
          <a:solidFill>
            <a:srgbClr val="FF0000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5200" b="1" dirty="0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  <a:cs typeface="+mn-cs"/>
              </a:rPr>
              <a:t>0</a:t>
            </a:r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6121400" y="512763"/>
            <a:ext cx="2519363" cy="3600450"/>
          </a:xfrm>
          <a:prstGeom prst="rect">
            <a:avLst/>
          </a:prstGeom>
          <a:solidFill>
            <a:schemeClr val="accent6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52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1</a:t>
            </a:r>
            <a:endParaRPr lang="ru-RU" sz="252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</p:txBody>
      </p:sp>
      <p:sp>
        <p:nvSpPr>
          <p:cNvPr id="4102" name="Rectangle 6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3563938" y="4184650"/>
            <a:ext cx="2519362" cy="226853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9900" b="1" dirty="0">
                <a:solidFill>
                  <a:srgbClr val="FF0000"/>
                </a:solidFill>
                <a:effectLst>
                  <a:outerShdw blurRad="38100" dist="38100" dir="2700000" algn="tl">
                    <a:srgbClr val="808080"/>
                  </a:outerShdw>
                </a:effectLst>
                <a:cs typeface="+mn-cs"/>
              </a:rPr>
              <a:t>К</a:t>
            </a:r>
            <a:endParaRPr lang="ru-RU" sz="19900" b="1" dirty="0">
              <a:solidFill>
                <a:srgbClr val="FF0000"/>
              </a:solidFill>
              <a:effectLst>
                <a:outerShdw blurRad="38100" dist="38100" dir="2700000" algn="tl">
                  <a:srgbClr val="808080"/>
                </a:outerShdw>
              </a:effectLst>
              <a:cs typeface="+mn-cs"/>
            </a:endParaRPr>
          </a:p>
        </p:txBody>
      </p:sp>
      <p:sp>
        <p:nvSpPr>
          <p:cNvPr id="4103" name="Rectangle 7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6121400" y="4184650"/>
            <a:ext cx="2519363" cy="226853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99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С</a:t>
            </a:r>
            <a:endParaRPr lang="ru-RU" sz="19900" b="1" dirty="0">
              <a:solidFill>
                <a:schemeClr val="accent6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 advClick="0">
    <p:randomBa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1"/>
            </a:gs>
          </a:gsLst>
          <a:path path="rect">
            <a:fillToRect t="100000" r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575556" y="3609020"/>
            <a:ext cx="2196244" cy="2585323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>
              <a:defRPr/>
            </a:pPr>
            <a:r>
              <a:rPr lang="ru-RU" sz="4400" b="1" dirty="0">
                <a:ln w="5080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РАУНД</a:t>
            </a:r>
            <a:r>
              <a:rPr lang="ru-RU" sz="6600" b="1" dirty="0">
                <a:ln w="5080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6600" b="1" dirty="0">
              <a:ln w="50800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ru-RU" sz="9600" b="1" dirty="0">
                <a:ln w="5080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ru-RU" sz="9600" b="1" dirty="0">
              <a:ln w="50800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3563938" y="512763"/>
            <a:ext cx="2520950" cy="3600450"/>
          </a:xfrm>
          <a:prstGeom prst="rect">
            <a:avLst/>
          </a:prstGeom>
          <a:solidFill>
            <a:srgbClr val="FF0000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5200" b="1" dirty="0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  <a:cs typeface="+mn-cs"/>
              </a:rPr>
              <a:t>0</a:t>
            </a:r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6121400" y="512763"/>
            <a:ext cx="2519363" cy="3600450"/>
          </a:xfrm>
          <a:prstGeom prst="rect">
            <a:avLst/>
          </a:prstGeom>
          <a:solidFill>
            <a:schemeClr val="accent6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52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2</a:t>
            </a:r>
            <a:endParaRPr lang="ru-RU" sz="252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</p:txBody>
      </p:sp>
      <p:sp>
        <p:nvSpPr>
          <p:cNvPr id="4102" name="Rectangle 6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3563938" y="4184650"/>
            <a:ext cx="2519362" cy="226853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9900" b="1" dirty="0">
                <a:solidFill>
                  <a:srgbClr val="FF0000"/>
                </a:solidFill>
                <a:effectLst>
                  <a:outerShdw blurRad="38100" dist="38100" dir="2700000" algn="tl">
                    <a:srgbClr val="808080"/>
                  </a:outerShdw>
                </a:effectLst>
                <a:cs typeface="+mn-cs"/>
              </a:rPr>
              <a:t>К</a:t>
            </a:r>
            <a:endParaRPr lang="ru-RU" sz="19900" b="1" dirty="0">
              <a:solidFill>
                <a:srgbClr val="FF0000"/>
              </a:solidFill>
              <a:effectLst>
                <a:outerShdw blurRad="38100" dist="38100" dir="2700000" algn="tl">
                  <a:srgbClr val="808080"/>
                </a:outerShdw>
              </a:effectLst>
              <a:cs typeface="+mn-cs"/>
            </a:endParaRPr>
          </a:p>
        </p:txBody>
      </p:sp>
      <p:sp>
        <p:nvSpPr>
          <p:cNvPr id="4103" name="Rectangle 7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6121400" y="4184650"/>
            <a:ext cx="2519363" cy="226853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99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С</a:t>
            </a:r>
            <a:endParaRPr lang="ru-RU" sz="19900" b="1" dirty="0">
              <a:solidFill>
                <a:schemeClr val="accent6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 advClick="0">
    <p:randomBa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1"/>
            </a:gs>
          </a:gsLst>
          <a:path path="rect">
            <a:fillToRect t="100000" r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575556" y="3609020"/>
            <a:ext cx="2196244" cy="2585323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>
              <a:defRPr/>
            </a:pPr>
            <a:r>
              <a:rPr lang="ru-RU" sz="4400" b="1" dirty="0">
                <a:ln w="5080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РАУНД</a:t>
            </a:r>
            <a:r>
              <a:rPr lang="ru-RU" sz="6600" b="1" dirty="0">
                <a:ln w="5080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6600" b="1" dirty="0">
              <a:ln w="50800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ru-RU" sz="9600" b="1" dirty="0">
                <a:ln w="5080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ru-RU" sz="9600" b="1" dirty="0">
              <a:ln w="50800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3563938" y="512763"/>
            <a:ext cx="2520950" cy="3600450"/>
          </a:xfrm>
          <a:prstGeom prst="rect">
            <a:avLst/>
          </a:prstGeom>
          <a:solidFill>
            <a:srgbClr val="FF0000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5200" b="1" dirty="0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  <a:cs typeface="+mn-cs"/>
              </a:rPr>
              <a:t>0</a:t>
            </a:r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6121400" y="512763"/>
            <a:ext cx="2519363" cy="3600450"/>
          </a:xfrm>
          <a:prstGeom prst="rect">
            <a:avLst/>
          </a:prstGeom>
          <a:solidFill>
            <a:schemeClr val="accent6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52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3</a:t>
            </a:r>
            <a:endParaRPr lang="ru-RU" sz="252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</p:txBody>
      </p:sp>
      <p:sp>
        <p:nvSpPr>
          <p:cNvPr id="4102" name="Rectangle 6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3563938" y="4184650"/>
            <a:ext cx="2519362" cy="226853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9900" b="1" dirty="0">
                <a:solidFill>
                  <a:srgbClr val="FF0000"/>
                </a:solidFill>
                <a:effectLst>
                  <a:outerShdw blurRad="38100" dist="38100" dir="2700000" algn="tl">
                    <a:srgbClr val="808080"/>
                  </a:outerShdw>
                </a:effectLst>
                <a:cs typeface="+mn-cs"/>
              </a:rPr>
              <a:t>К</a:t>
            </a:r>
            <a:endParaRPr lang="ru-RU" sz="19900" b="1" dirty="0">
              <a:solidFill>
                <a:srgbClr val="FF0000"/>
              </a:solidFill>
              <a:effectLst>
                <a:outerShdw blurRad="38100" dist="38100" dir="2700000" algn="tl">
                  <a:srgbClr val="808080"/>
                </a:outerShdw>
              </a:effectLst>
              <a:cs typeface="+mn-cs"/>
            </a:endParaRPr>
          </a:p>
        </p:txBody>
      </p:sp>
      <p:sp>
        <p:nvSpPr>
          <p:cNvPr id="4103" name="Rectangle 7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6121400" y="4184650"/>
            <a:ext cx="2519363" cy="226853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99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С</a:t>
            </a:r>
            <a:endParaRPr lang="ru-RU" sz="19900" b="1" dirty="0">
              <a:solidFill>
                <a:schemeClr val="accent6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 advClick="0">
    <p:randomBa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1"/>
            </a:gs>
          </a:gsLst>
          <a:path path="rect">
            <a:fillToRect t="100000" r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575556" y="3609020"/>
            <a:ext cx="2196244" cy="2585323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>
              <a:defRPr/>
            </a:pPr>
            <a:r>
              <a:rPr lang="ru-RU" sz="4400" b="1" dirty="0">
                <a:ln w="5080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РАУНД</a:t>
            </a:r>
            <a:r>
              <a:rPr lang="ru-RU" sz="6600" b="1" dirty="0">
                <a:ln w="5080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6600" b="1" dirty="0">
              <a:ln w="50800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ru-RU" sz="9600" b="1" dirty="0">
                <a:ln w="5080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endParaRPr lang="ru-RU" sz="9600" b="1" dirty="0">
              <a:ln w="50800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3563938" y="512763"/>
            <a:ext cx="2520950" cy="3600450"/>
          </a:xfrm>
          <a:prstGeom prst="rect">
            <a:avLst/>
          </a:prstGeom>
          <a:solidFill>
            <a:srgbClr val="FF0000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5200" b="1" dirty="0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  <a:cs typeface="+mn-cs"/>
              </a:rPr>
              <a:t>0</a:t>
            </a:r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6121400" y="512763"/>
            <a:ext cx="2519363" cy="3600450"/>
          </a:xfrm>
          <a:prstGeom prst="rect">
            <a:avLst/>
          </a:prstGeom>
          <a:solidFill>
            <a:schemeClr val="accent6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52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4</a:t>
            </a:r>
            <a:endParaRPr lang="ru-RU" sz="252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</p:txBody>
      </p:sp>
      <p:sp>
        <p:nvSpPr>
          <p:cNvPr id="4102" name="Rectangle 6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3563938" y="4184650"/>
            <a:ext cx="2519362" cy="226853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9900" b="1" dirty="0">
                <a:solidFill>
                  <a:srgbClr val="FF0000"/>
                </a:solidFill>
                <a:effectLst>
                  <a:outerShdw blurRad="38100" dist="38100" dir="2700000" algn="tl">
                    <a:srgbClr val="808080"/>
                  </a:outerShdw>
                </a:effectLst>
                <a:cs typeface="+mn-cs"/>
              </a:rPr>
              <a:t>К</a:t>
            </a:r>
            <a:endParaRPr lang="ru-RU" sz="19900" b="1" dirty="0">
              <a:solidFill>
                <a:srgbClr val="FF0000"/>
              </a:solidFill>
              <a:effectLst>
                <a:outerShdw blurRad="38100" dist="38100" dir="2700000" algn="tl">
                  <a:srgbClr val="808080"/>
                </a:outerShdw>
              </a:effectLst>
              <a:cs typeface="+mn-cs"/>
            </a:endParaRPr>
          </a:p>
        </p:txBody>
      </p:sp>
      <p:sp>
        <p:nvSpPr>
          <p:cNvPr id="4103" name="Rectangle 7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6121400" y="4184650"/>
            <a:ext cx="2519363" cy="226853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99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С</a:t>
            </a:r>
            <a:endParaRPr lang="ru-RU" sz="19900" b="1" dirty="0">
              <a:solidFill>
                <a:schemeClr val="accent6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 advClick="0">
    <p:randomBa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1"/>
            </a:gs>
          </a:gsLst>
          <a:path path="rect">
            <a:fillToRect t="100000" r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3563938" y="512763"/>
            <a:ext cx="2520950" cy="3600450"/>
          </a:xfrm>
          <a:prstGeom prst="rect">
            <a:avLst/>
          </a:prstGeom>
          <a:solidFill>
            <a:srgbClr val="FF0000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5200" b="1" dirty="0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  <a:cs typeface="+mn-cs"/>
              </a:rPr>
              <a:t>0</a:t>
            </a:r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6121400" y="512763"/>
            <a:ext cx="2519363" cy="3600450"/>
          </a:xfrm>
          <a:prstGeom prst="rect">
            <a:avLst/>
          </a:prstGeom>
          <a:solidFill>
            <a:schemeClr val="accent6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52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5</a:t>
            </a:r>
            <a:endParaRPr lang="ru-RU" sz="252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3563938" y="4184650"/>
            <a:ext cx="2519362" cy="226853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9900" b="1" dirty="0">
                <a:solidFill>
                  <a:srgbClr val="FF0000"/>
                </a:solidFill>
                <a:effectLst>
                  <a:outerShdw blurRad="38100" dist="38100" dir="2700000" algn="tl">
                    <a:srgbClr val="808080"/>
                  </a:outerShdw>
                </a:effectLst>
                <a:cs typeface="+mn-cs"/>
              </a:rPr>
              <a:t>К</a:t>
            </a:r>
            <a:endParaRPr lang="ru-RU" sz="19900" b="1" dirty="0">
              <a:solidFill>
                <a:srgbClr val="FF0000"/>
              </a:solidFill>
              <a:effectLst>
                <a:outerShdw blurRad="38100" dist="38100" dir="2700000" algn="tl">
                  <a:srgbClr val="808080"/>
                </a:outerShdw>
              </a:effectLst>
              <a:cs typeface="+mn-cs"/>
            </a:endParaRPr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6121400" y="4184650"/>
            <a:ext cx="2519363" cy="226853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99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С</a:t>
            </a:r>
            <a:endParaRPr lang="ru-RU" sz="19900" b="1" dirty="0">
              <a:solidFill>
                <a:schemeClr val="accent6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</p:txBody>
      </p:sp>
      <p:sp>
        <p:nvSpPr>
          <p:cNvPr id="7" name="Text Box 2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575556" y="3609020"/>
            <a:ext cx="2196244" cy="2585323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>
              <a:defRPr/>
            </a:pPr>
            <a:r>
              <a:rPr lang="ru-RU" sz="4400" b="1" dirty="0">
                <a:ln w="5080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ВСЁ</a:t>
            </a:r>
            <a:r>
              <a:rPr lang="ru-RU" sz="6600" b="1" dirty="0">
                <a:ln w="5080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ctr">
              <a:defRPr/>
            </a:pPr>
            <a:r>
              <a:rPr lang="ru-RU" sz="9600" b="1" dirty="0">
                <a:ln w="5080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!!!</a:t>
            </a:r>
            <a:endParaRPr lang="ru-RU" sz="9600" b="1" dirty="0">
              <a:ln w="50800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 advClick="0">
    <p:randomBa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1"/>
            </a:gs>
          </a:gsLst>
          <a:path path="rect">
            <a:fillToRect t="100000" r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575556" y="3609020"/>
            <a:ext cx="2196244" cy="2585323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>
              <a:defRPr/>
            </a:pPr>
            <a:r>
              <a:rPr lang="ru-RU" sz="4400" b="1" dirty="0">
                <a:ln w="5080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РАУНД</a:t>
            </a:r>
            <a:r>
              <a:rPr lang="ru-RU" sz="6600" b="1" dirty="0">
                <a:ln w="5080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6600" b="1" dirty="0">
              <a:ln w="50800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ru-RU" sz="9600" b="1" dirty="0">
                <a:ln w="5080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sz="9600" b="1" dirty="0">
              <a:ln w="50800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3563938" y="512763"/>
            <a:ext cx="2520950" cy="3600450"/>
          </a:xfrm>
          <a:prstGeom prst="rect">
            <a:avLst/>
          </a:prstGeom>
          <a:solidFill>
            <a:srgbClr val="FF0000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5200" b="1" dirty="0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  <a:cs typeface="+mn-cs"/>
              </a:rPr>
              <a:t>1</a:t>
            </a:r>
            <a:endParaRPr lang="ru-RU" sz="25200" b="1" dirty="0">
              <a:solidFill>
                <a:schemeClr val="bg1"/>
              </a:solidFill>
              <a:effectLst>
                <a:outerShdw blurRad="38100" dist="38100" dir="2700000" algn="tl">
                  <a:srgbClr val="808080"/>
                </a:outerShdw>
              </a:effectLst>
              <a:cs typeface="+mn-cs"/>
            </a:endParaRPr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6121400" y="512763"/>
            <a:ext cx="2519363" cy="3600450"/>
          </a:xfrm>
          <a:prstGeom prst="rect">
            <a:avLst/>
          </a:prstGeom>
          <a:solidFill>
            <a:schemeClr val="accent6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52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0</a:t>
            </a:r>
          </a:p>
        </p:txBody>
      </p:sp>
      <p:sp>
        <p:nvSpPr>
          <p:cNvPr id="4102" name="Rectangle 6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3563938" y="4184650"/>
            <a:ext cx="2519362" cy="226853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9900" b="1" dirty="0">
                <a:solidFill>
                  <a:srgbClr val="FF0000"/>
                </a:solidFill>
                <a:effectLst>
                  <a:outerShdw blurRad="38100" dist="38100" dir="2700000" algn="tl">
                    <a:srgbClr val="808080"/>
                  </a:outerShdw>
                </a:effectLst>
                <a:cs typeface="+mn-cs"/>
              </a:rPr>
              <a:t>К</a:t>
            </a:r>
            <a:endParaRPr lang="ru-RU" sz="19900" b="1" dirty="0">
              <a:solidFill>
                <a:srgbClr val="FF0000"/>
              </a:solidFill>
              <a:effectLst>
                <a:outerShdw blurRad="38100" dist="38100" dir="2700000" algn="tl">
                  <a:srgbClr val="808080"/>
                </a:outerShdw>
              </a:effectLst>
              <a:cs typeface="+mn-cs"/>
            </a:endParaRPr>
          </a:p>
        </p:txBody>
      </p:sp>
      <p:sp>
        <p:nvSpPr>
          <p:cNvPr id="4103" name="Rectangle 7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6121400" y="4184650"/>
            <a:ext cx="2519363" cy="226853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99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С</a:t>
            </a:r>
            <a:endParaRPr lang="ru-RU" sz="19900" b="1" dirty="0">
              <a:solidFill>
                <a:schemeClr val="accent6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 advClick="0">
    <p:randomBa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Оформление по умолчанию">
  <a:themeElements>
    <a:clrScheme name="1_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1_Оформление по умолчанию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10.xml><?xml version="1.0" encoding="utf-8"?>
<a:themeOverride xmlns:a="http://schemas.openxmlformats.org/drawingml/2006/main">
  <a:clrScheme name="1_Оформление по умолчанию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11.xml><?xml version="1.0" encoding="utf-8"?>
<a:themeOverride xmlns:a="http://schemas.openxmlformats.org/drawingml/2006/main">
  <a:clrScheme name="1_Оформление по умолчанию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12.xml><?xml version="1.0" encoding="utf-8"?>
<a:themeOverride xmlns:a="http://schemas.openxmlformats.org/drawingml/2006/main">
  <a:clrScheme name="1_Оформление по умолчанию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13.xml><?xml version="1.0" encoding="utf-8"?>
<a:themeOverride xmlns:a="http://schemas.openxmlformats.org/drawingml/2006/main">
  <a:clrScheme name="1_Оформление по умолчанию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14.xml><?xml version="1.0" encoding="utf-8"?>
<a:themeOverride xmlns:a="http://schemas.openxmlformats.org/drawingml/2006/main">
  <a:clrScheme name="1_Оформление по умолчанию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15.xml><?xml version="1.0" encoding="utf-8"?>
<a:themeOverride xmlns:a="http://schemas.openxmlformats.org/drawingml/2006/main">
  <a:clrScheme name="1_Оформление по умолчанию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16.xml><?xml version="1.0" encoding="utf-8"?>
<a:themeOverride xmlns:a="http://schemas.openxmlformats.org/drawingml/2006/main">
  <a:clrScheme name="1_Оформление по умолчанию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17.xml><?xml version="1.0" encoding="utf-8"?>
<a:themeOverride xmlns:a="http://schemas.openxmlformats.org/drawingml/2006/main">
  <a:clrScheme name="1_Оформление по умолчанию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18.xml><?xml version="1.0" encoding="utf-8"?>
<a:themeOverride xmlns:a="http://schemas.openxmlformats.org/drawingml/2006/main">
  <a:clrScheme name="1_Оформление по умолчанию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19.xml><?xml version="1.0" encoding="utf-8"?>
<a:themeOverride xmlns:a="http://schemas.openxmlformats.org/drawingml/2006/main">
  <a:clrScheme name="1_Оформление по умолчанию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2.xml><?xml version="1.0" encoding="utf-8"?>
<a:themeOverride xmlns:a="http://schemas.openxmlformats.org/drawingml/2006/main">
  <a:clrScheme name="1_Оформление по умолчанию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20.xml><?xml version="1.0" encoding="utf-8"?>
<a:themeOverride xmlns:a="http://schemas.openxmlformats.org/drawingml/2006/main">
  <a:clrScheme name="1_Оформление по умолчанию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21.xml><?xml version="1.0" encoding="utf-8"?>
<a:themeOverride xmlns:a="http://schemas.openxmlformats.org/drawingml/2006/main">
  <a:clrScheme name="1_Оформление по умолчанию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22.xml><?xml version="1.0" encoding="utf-8"?>
<a:themeOverride xmlns:a="http://schemas.openxmlformats.org/drawingml/2006/main">
  <a:clrScheme name="1_Оформление по умолчанию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23.xml><?xml version="1.0" encoding="utf-8"?>
<a:themeOverride xmlns:a="http://schemas.openxmlformats.org/drawingml/2006/main">
  <a:clrScheme name="1_Оформление по умолчанию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24.xml><?xml version="1.0" encoding="utf-8"?>
<a:themeOverride xmlns:a="http://schemas.openxmlformats.org/drawingml/2006/main">
  <a:clrScheme name="1_Оформление по умолчанию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25.xml><?xml version="1.0" encoding="utf-8"?>
<a:themeOverride xmlns:a="http://schemas.openxmlformats.org/drawingml/2006/main">
  <a:clrScheme name="1_Оформление по умолчанию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26.xml><?xml version="1.0" encoding="utf-8"?>
<a:themeOverride xmlns:a="http://schemas.openxmlformats.org/drawingml/2006/main">
  <a:clrScheme name="1_Оформление по умолчанию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27.xml><?xml version="1.0" encoding="utf-8"?>
<a:themeOverride xmlns:a="http://schemas.openxmlformats.org/drawingml/2006/main">
  <a:clrScheme name="1_Оформление по умолчанию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28.xml><?xml version="1.0" encoding="utf-8"?>
<a:themeOverride xmlns:a="http://schemas.openxmlformats.org/drawingml/2006/main">
  <a:clrScheme name="1_Оформление по умолчанию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29.xml><?xml version="1.0" encoding="utf-8"?>
<a:themeOverride xmlns:a="http://schemas.openxmlformats.org/drawingml/2006/main">
  <a:clrScheme name="1_Оформление по умолчанию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3.xml><?xml version="1.0" encoding="utf-8"?>
<a:themeOverride xmlns:a="http://schemas.openxmlformats.org/drawingml/2006/main">
  <a:clrScheme name="1_Оформление по умолчанию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30.xml><?xml version="1.0" encoding="utf-8"?>
<a:themeOverride xmlns:a="http://schemas.openxmlformats.org/drawingml/2006/main">
  <a:clrScheme name="1_Оформление по умолчанию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31.xml><?xml version="1.0" encoding="utf-8"?>
<a:themeOverride xmlns:a="http://schemas.openxmlformats.org/drawingml/2006/main">
  <a:clrScheme name="1_Оформление по умолчанию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32.xml><?xml version="1.0" encoding="utf-8"?>
<a:themeOverride xmlns:a="http://schemas.openxmlformats.org/drawingml/2006/main">
  <a:clrScheme name="1_Оформление по умолчанию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33.xml><?xml version="1.0" encoding="utf-8"?>
<a:themeOverride xmlns:a="http://schemas.openxmlformats.org/drawingml/2006/main">
  <a:clrScheme name="1_Оформление по умолчанию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34.xml><?xml version="1.0" encoding="utf-8"?>
<a:themeOverride xmlns:a="http://schemas.openxmlformats.org/drawingml/2006/main">
  <a:clrScheme name="1_Оформление по умолчанию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35.xml><?xml version="1.0" encoding="utf-8"?>
<a:themeOverride xmlns:a="http://schemas.openxmlformats.org/drawingml/2006/main">
  <a:clrScheme name="1_Оформление по умолчанию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4.xml><?xml version="1.0" encoding="utf-8"?>
<a:themeOverride xmlns:a="http://schemas.openxmlformats.org/drawingml/2006/main">
  <a:clrScheme name="1_Оформление по умолчанию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5.xml><?xml version="1.0" encoding="utf-8"?>
<a:themeOverride xmlns:a="http://schemas.openxmlformats.org/drawingml/2006/main">
  <a:clrScheme name="1_Оформление по умолчанию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6.xml><?xml version="1.0" encoding="utf-8"?>
<a:themeOverride xmlns:a="http://schemas.openxmlformats.org/drawingml/2006/main">
  <a:clrScheme name="1_Оформление по умолчанию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7.xml><?xml version="1.0" encoding="utf-8"?>
<a:themeOverride xmlns:a="http://schemas.openxmlformats.org/drawingml/2006/main">
  <a:clrScheme name="1_Оформление по умолчанию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8.xml><?xml version="1.0" encoding="utf-8"?>
<a:themeOverride xmlns:a="http://schemas.openxmlformats.org/drawingml/2006/main">
  <a:clrScheme name="1_Оформление по умолчанию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9.xml><?xml version="1.0" encoding="utf-8"?>
<a:themeOverride xmlns:a="http://schemas.openxmlformats.org/drawingml/2006/main">
  <a:clrScheme name="1_Оформление по умолчанию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229</TotalTime>
  <Words>327</Words>
  <Application>Microsoft Office PowerPoint</Application>
  <PresentationFormat>Экран (4:3)</PresentationFormat>
  <Paragraphs>300</Paragraphs>
  <Slides>39</Slides>
  <Notes>37</Notes>
  <HiddenSlides>0</HiddenSlides>
  <MMClips>3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39</vt:i4>
      </vt:variant>
    </vt:vector>
  </HeadingPairs>
  <TitlesOfParts>
    <vt:vector size="42" baseType="lpstr">
      <vt:lpstr>Arial</vt:lpstr>
      <vt:lpstr>Calibri</vt:lpstr>
      <vt:lpstr>1_Оформление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2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Венера Узбековна</cp:lastModifiedBy>
  <cp:revision>134</cp:revision>
  <dcterms:created xsi:type="dcterms:W3CDTF">2008-11-18T17:53:26Z</dcterms:created>
  <dcterms:modified xsi:type="dcterms:W3CDTF">2016-10-17T16:28:20Z</dcterms:modified>
</cp:coreProperties>
</file>