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56" r:id="rId3"/>
    <p:sldId id="276" r:id="rId4"/>
    <p:sldId id="274" r:id="rId5"/>
    <p:sldId id="275" r:id="rId6"/>
    <p:sldId id="277" r:id="rId7"/>
    <p:sldId id="268" r:id="rId8"/>
    <p:sldId id="273" r:id="rId9"/>
    <p:sldId id="261" r:id="rId10"/>
    <p:sldId id="270" r:id="rId11"/>
    <p:sldId id="272" r:id="rId12"/>
    <p:sldId id="269" r:id="rId13"/>
    <p:sldId id="278" r:id="rId14"/>
    <p:sldId id="279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65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4B762B-079A-435E-93D9-E656D186B693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198240-0D5C-4B72-BF5D-8168E725A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982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7578994-FEF9-420F-9864-CB85DB1B8472}" type="slidenum">
              <a:rPr 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AF5F47E-A8E5-4006-B91D-BCEAEFDEC1A0}" type="slidenum">
              <a:rPr 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F913EC0-ADA0-437A-9B0A-468BB15C8BE3}" type="slidenum">
              <a:rPr 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7F7BF12-614A-4A6E-A82E-73DE8D81C570}" type="slidenum">
              <a:rPr lang="ru-RU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0B071-EC50-4FB9-B10E-BE9AB0E64551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EA9A-7EE5-4464-BB43-A574422DD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0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C6E05-24F4-4DC8-AA00-B2B753CBB6F0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76212-C08E-4087-8A2B-FE4DBD6B6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F127C-5C97-4BE9-8DAA-71DAAEC8B7D2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5A3E3-4481-4E5F-848A-27401A4EC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86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1F65-3B6D-4F02-9BD7-06F2CAD1E08F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CC1E-F2A5-45FB-B5CD-ACFDCE8A3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482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681FE-398F-4FF0-A723-55CB3C931B5F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DF90A-73D6-445B-9DC0-60478FDA5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95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C6425-36B1-4D4B-8CB5-0A5E1870A64F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D64BA-3B60-4472-AF33-5A5648B5D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19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D732A-C0E4-46B3-8DDA-FFA1A8099C11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59C2-3870-48B1-B10D-82D8682F3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7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21655-0792-4340-93EE-B8F0475D387F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8368-9021-4E2A-BE9B-8F2B8AEE3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483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0DBC-FA6E-43B1-85D4-23C944940409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1441B-F6BB-4CF2-A47E-6579531CC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87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ECF7B-7BDA-4C63-B589-AEF1B7F5BB9E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D44EE-4D7F-4B9F-9200-219E1EDAE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79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1498C-093B-4E2D-9E93-2511B65C5FF5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4D17-E22D-4732-ABD3-C56266EC4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73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E0136A-B0E5-432C-9800-E52835B2FE7C}" type="datetimeFigureOut">
              <a:rPr lang="ru-RU"/>
              <a:pPr>
                <a:defRPr/>
              </a:pPr>
              <a:t>21.05.2016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B0A63A-C29D-493F-922E-A03CC3981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img1.liveinternet.ru/images/attach/c/3/77/905/77905999_35.gi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hyperlink" Target="http://www.libex.ru/dimg/18272.jpg" TargetMode="Externa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7904" y="836712"/>
            <a:ext cx="494744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Л. Н. Толстой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«Косточка»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150" y="836712"/>
            <a:ext cx="28575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57563" y="3429000"/>
            <a:ext cx="529778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Слизова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Людмила Леонидовна</a:t>
            </a:r>
          </a:p>
          <a:p>
            <a:pPr algn="ctr"/>
            <a:r>
              <a:rPr lang="ru-RU" dirty="0"/>
              <a:t>учитель начальных классов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Муниципальное </a:t>
            </a:r>
            <a:r>
              <a:rPr lang="ru-RU" dirty="0"/>
              <a:t>бюджетное общеобразовательное учреждение</a:t>
            </a:r>
          </a:p>
          <a:p>
            <a:pPr algn="ctr"/>
            <a:r>
              <a:rPr lang="ru-RU" dirty="0" err="1"/>
              <a:t>Атепцевская</a:t>
            </a:r>
            <a:r>
              <a:rPr lang="ru-RU" dirty="0"/>
              <a:t> средняя общеобразовательная школа</a:t>
            </a:r>
          </a:p>
          <a:p>
            <a:pPr algn="ctr"/>
            <a:r>
              <a:rPr lang="ru-RU" dirty="0"/>
              <a:t>Московская область, Наро-Фоминский муниципальный район, с. </a:t>
            </a:r>
            <a:r>
              <a:rPr lang="ru-RU" dirty="0" err="1"/>
              <a:t>Атепцево</a:t>
            </a:r>
            <a:r>
              <a:rPr lang="ru-RU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53554"/>
            <a:ext cx="61087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911310"/>
            <a:ext cx="6118225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23850" y="1196975"/>
            <a:ext cx="8456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600" b="1"/>
              <a:t>   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642938" y="714375"/>
            <a:ext cx="8712200" cy="64801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1.Купила </a:t>
            </a: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мать слив и хотела</a:t>
            </a:r>
            <a:b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их 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дать </a:t>
            </a: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детям после 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обеда.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2.Ваня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никогда не ел слив и всё нюхал их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3.Когда никого не было в горнице, он не удержался, схватил одну сливу и съел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4. Перед обедом мать сочла сливы и видит – одной нет.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-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Нет, я косточку бросил за окошко.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smtClean="0">
                <a:solidFill>
                  <a:srgbClr val="C00000"/>
                </a:solidFill>
              </a:rPr>
              <a:t>Выбери пословицу</a:t>
            </a:r>
          </a:p>
        </p:txBody>
      </p:sp>
      <p:sp>
        <p:nvSpPr>
          <p:cNvPr id="12291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Друг познаётся в беде.</a:t>
            </a:r>
          </a:p>
          <a:p>
            <a:pPr eaLnBrk="1" hangingPunct="1"/>
            <a:r>
              <a:rPr lang="ru-RU" sz="3600" b="1" smtClean="0"/>
              <a:t>Поспешишь – людей насмешишь.</a:t>
            </a:r>
          </a:p>
          <a:p>
            <a:pPr eaLnBrk="1" hangingPunct="1"/>
            <a:r>
              <a:rPr lang="ru-RU" sz="3600" b="1" smtClean="0"/>
              <a:t>Лучше горькая правда, чем сладкая ложь.</a:t>
            </a:r>
          </a:p>
        </p:txBody>
      </p:sp>
      <p:pic>
        <p:nvPicPr>
          <p:cNvPr id="12292" name="i-main-pic" descr="Картинка 10 из 8541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572000"/>
            <a:ext cx="16478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/>
            </a:r>
            <a:br>
              <a:rPr lang="ru-RU" b="1" smtClean="0">
                <a:solidFill>
                  <a:srgbClr val="C00000"/>
                </a:solidFill>
              </a:rPr>
            </a:br>
            <a:r>
              <a:rPr lang="ru-RU" b="1" smtClean="0">
                <a:solidFill>
                  <a:srgbClr val="C00000"/>
                </a:solidFill>
              </a:rPr>
              <a:t>Испокон века книга растит человека.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571500" y="2978150"/>
            <a:ext cx="9144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4400" b="1" i="1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endParaRPr lang="ru-RU" sz="5400" i="1">
              <a:solidFill>
                <a:srgbClr val="00B05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9" name="Picture 2" descr="http://bigslide.ru/images/9/8510/960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981075"/>
            <a:ext cx="8351837" cy="599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allpaperscraft.ru/image/96379/400x4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404813"/>
            <a:ext cx="7600950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1403350" y="908050"/>
            <a:ext cx="63373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FF0000"/>
                </a:solidFill>
              </a:rPr>
              <a:t>Лев Толстой</a:t>
            </a:r>
          </a:p>
          <a:p>
            <a:pPr algn="ctr"/>
            <a:r>
              <a:rPr lang="ru-RU" sz="4000" b="1">
                <a:solidFill>
                  <a:srgbClr val="FF0000"/>
                </a:solidFill>
              </a:rPr>
              <a:t>«Косточка»</a:t>
            </a:r>
          </a:p>
        </p:txBody>
      </p:sp>
      <p:pic>
        <p:nvPicPr>
          <p:cNvPr id="4099" name="Picture 4" descr="http://www.fun-smoke.de/images/product_images/popup_images/266_0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313" y="2571750"/>
            <a:ext cx="4214812" cy="323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571500" y="642938"/>
            <a:ext cx="8229600" cy="12858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   </a:t>
            </a:r>
            <a:r>
              <a:rPr lang="ru-RU" sz="4400" b="1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Лев Николаевич Толстой</a:t>
            </a:r>
            <a:br>
              <a:rPr lang="ru-RU" sz="4400" b="1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</a:br>
            <a:r>
              <a:rPr lang="ru-RU" sz="2800" b="1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1828-1910</a:t>
            </a:r>
            <a:endParaRPr lang="ru-RU" sz="4400" b="1" dirty="0">
              <a:solidFill>
                <a:srgbClr val="C0000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5" name="Picture 4" descr="Yasnaya_Polyana_Estate_of_Tolsto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9063" y="2714625"/>
            <a:ext cx="466725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http://www.ukazka.ru/img/g/uk20895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2071688"/>
            <a:ext cx="37147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Толстой за работой 19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642938"/>
            <a:ext cx="2928938" cy="3857625"/>
          </a:xfrm>
          <a:prstGeom prst="rect">
            <a:avLst/>
          </a:prstGeom>
          <a:noFill/>
          <a:ln w="38100" cmpd="dbl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i_tolstoyl-malish_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75" y="3143250"/>
            <a:ext cx="535781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2" descr="http://www.amphora.ru/imgs/books_big/202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2063" y="571500"/>
            <a:ext cx="163988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1" descr="Картинка 10 из 8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923564">
            <a:off x="3203575" y="636588"/>
            <a:ext cx="1882775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 descr="i?id=6097667&amp;tov=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42921">
            <a:off x="6713538" y="546100"/>
            <a:ext cx="19685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 descr="http://biblio.by/media/catalog/product/cache/1/image/1200x1200/9df78eab33525d08d6e5fb8d27136e95/m/u/xmultimediabooks_covers1001236121.jpg.pagespeed.ic._LaQqnwSkG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930122">
            <a:off x="681038" y="3648075"/>
            <a:ext cx="2005012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mk.ru/upload/iblock_mk/475/fb/8b/9a/DETAIL_PICTURE__5902165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4379913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http://cdn-s-static.arzamas.academy/storage/special/ruslit/writer/7/share_share_picture-bae8385e-f2f8-4dfb-bad5-f9de595c77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3763" y="404813"/>
            <a:ext cx="397192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" y="642938"/>
            <a:ext cx="3095625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3714750" y="714375"/>
            <a:ext cx="74914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000" b="1" i="1">
                <a:solidFill>
                  <a:srgbClr val="FF0000"/>
                </a:solidFill>
                <a:latin typeface="Arial" charset="0"/>
                <a:cs typeface="Arial" charset="0"/>
              </a:rPr>
              <a:t>Горница</a:t>
            </a:r>
            <a:r>
              <a:rPr lang="ru-RU" sz="4000" i="1"/>
              <a:t>- большая </a:t>
            </a:r>
          </a:p>
          <a:p>
            <a:r>
              <a:rPr lang="ru-RU" sz="4000" i="1"/>
              <a:t>светлая комната.</a:t>
            </a:r>
          </a:p>
        </p:txBody>
      </p:sp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3643313" y="2214563"/>
            <a:ext cx="5140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FF0000"/>
                </a:solidFill>
                <a:latin typeface="Arial" charset="0"/>
                <a:cs typeface="Arial" charset="0"/>
              </a:rPr>
              <a:t>Сочла - </a:t>
            </a:r>
            <a:r>
              <a:rPr lang="ru-RU" sz="4000" i="1"/>
              <a:t>пересчитала</a:t>
            </a:r>
          </a:p>
        </p:txBody>
      </p:sp>
      <p:sp>
        <p:nvSpPr>
          <p:cNvPr id="8197" name="Rectangle 1"/>
          <p:cNvSpPr>
            <a:spLocks noChangeArrowheads="1"/>
          </p:cNvSpPr>
          <p:nvPr/>
        </p:nvSpPr>
        <p:spPr bwMode="auto">
          <a:xfrm>
            <a:off x="500063" y="3143250"/>
            <a:ext cx="78359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4000" b="1" i="1">
                <a:solidFill>
                  <a:srgbClr val="FF0000"/>
                </a:solidFill>
                <a:latin typeface="Arial" charset="0"/>
                <a:cs typeface="Arial" charset="0"/>
              </a:rPr>
              <a:t>Покраснел  как рак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i="1"/>
              <a:t>– покраснел </a:t>
            </a:r>
          </a:p>
          <a:p>
            <a:pPr algn="just"/>
            <a:r>
              <a:rPr lang="ru-RU" sz="4000" i="1"/>
              <a:t>сильно (от стыда). </a:t>
            </a:r>
          </a:p>
        </p:txBody>
      </p:sp>
      <p:pic>
        <p:nvPicPr>
          <p:cNvPr id="8198" name="Picture 3" descr="http://www.alarab.net/data/news/2012/04/09/7603895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75" y="3786188"/>
            <a:ext cx="1928813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ВЫБЕРИТЕ ПРАВИЛЬНЫЕ СЛОВА</a:t>
            </a: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4786313" y="1643063"/>
            <a:ext cx="475297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000" b="1" i="1"/>
              <a:t>Никогда не ел</a:t>
            </a:r>
            <a:endParaRPr lang="ru-RU" sz="4000" b="1"/>
          </a:p>
          <a:p>
            <a:r>
              <a:rPr lang="ru-RU" sz="4000" b="1" i="1"/>
              <a:t>Нюхал их</a:t>
            </a:r>
            <a:endParaRPr lang="ru-RU" sz="4000" b="1"/>
          </a:p>
          <a:p>
            <a:r>
              <a:rPr lang="ru-RU" sz="4000" b="1" i="1"/>
              <a:t>Они нравились</a:t>
            </a:r>
            <a:endParaRPr lang="ru-RU" sz="4000" b="1"/>
          </a:p>
          <a:p>
            <a:r>
              <a:rPr lang="ru-RU" sz="4000" b="1" i="1"/>
              <a:t>Очень хотелось съесть</a:t>
            </a:r>
            <a:endParaRPr lang="ru-RU" sz="4000" b="1"/>
          </a:p>
          <a:p>
            <a:r>
              <a:rPr lang="ru-RU" sz="4000" b="1" i="1"/>
              <a:t>Ходил мимо</a:t>
            </a:r>
            <a:endParaRPr lang="ru-RU" sz="4000" b="1"/>
          </a:p>
        </p:txBody>
      </p:sp>
      <p:pic>
        <p:nvPicPr>
          <p:cNvPr id="9220" name="Picture 2" descr="http://images.vfl.ru/ii_save/1356258524/f008acc8/143744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1285875"/>
            <a:ext cx="3967162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http://bookz.ru/authors/tolstoi-lev/vse-samo_013/i_0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63" y="3214688"/>
            <a:ext cx="3000375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23850" y="1196975"/>
            <a:ext cx="8456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600" b="1"/>
              <a:t>   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431800" y="785813"/>
            <a:ext cx="8712200" cy="6480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Когда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никого не было в горнице, он не удержался, схватил одну сливу и съел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Перед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обедом мать сочла сливы и видит – одной нет.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Купила </a:t>
            </a: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мать слив и хотела</a:t>
            </a:r>
            <a:b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их </a:t>
            </a: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дать детям после 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обеда.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Нет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я косточку бросил за окошко.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Ваня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никогда не ел слив и всё нюхал их.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9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900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c5cfc3a72f8a3dfe3cfb226a708511c3adbe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595</TotalTime>
  <Words>139</Words>
  <Application>Microsoft Office PowerPoint</Application>
  <PresentationFormat>Экран (4:3)</PresentationFormat>
  <Paragraphs>50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ВЫБЕРИТЕ ПРАВИЛЬНЫЕ СЛОВА</vt:lpstr>
      <vt:lpstr>Презентация PowerPoint</vt:lpstr>
      <vt:lpstr>Презентация PowerPoint</vt:lpstr>
      <vt:lpstr>Выбери пословицу</vt:lpstr>
      <vt:lpstr>     Испокон века книга растит человека.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user</cp:lastModifiedBy>
  <cp:revision>39</cp:revision>
  <dcterms:created xsi:type="dcterms:W3CDTF">2011-10-31T04:22:24Z</dcterms:created>
  <dcterms:modified xsi:type="dcterms:W3CDTF">2016-05-21T18:40:25Z</dcterms:modified>
</cp:coreProperties>
</file>