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6" r:id="rId3"/>
    <p:sldId id="257" r:id="rId4"/>
    <p:sldId id="25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04664"/>
            <a:ext cx="6120130" cy="315595"/>
          </a:xfrm>
          <a:prstGeom prst="rect">
            <a:avLst/>
          </a:prstGeom>
        </p:spPr>
      </p:pic>
      <p:sp>
        <p:nvSpPr>
          <p:cNvPr id="8" name="Заголовок 5"/>
          <p:cNvSpPr txBox="1">
            <a:spLocks/>
          </p:cNvSpPr>
          <p:nvPr/>
        </p:nvSpPr>
        <p:spPr>
          <a:xfrm>
            <a:off x="395536" y="1124744"/>
            <a:ext cx="8429684" cy="1357321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i="1" dirty="0" smtClean="0">
                <a:solidFill>
                  <a:srgbClr val="04617B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Центр скорой космической помощи</a:t>
            </a:r>
            <a:endParaRPr lang="ru-RU" sz="5400" i="1" dirty="0">
              <a:solidFill>
                <a:srgbClr val="04617B">
                  <a:lumMod val="20000"/>
                  <a:lumOff val="8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75856" y="2780928"/>
            <a:ext cx="493204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2000" b="1" dirty="0" err="1"/>
              <a:t>Вицкая</a:t>
            </a:r>
            <a:r>
              <a:rPr lang="ru-RU" sz="2000" b="1" dirty="0"/>
              <a:t> Светлана Михайловна </a:t>
            </a:r>
          </a:p>
          <a:p>
            <a:pPr>
              <a:spcAft>
                <a:spcPts val="1000"/>
              </a:spcAft>
            </a:pPr>
            <a:r>
              <a:rPr lang="ru-RU" sz="2000" b="1" dirty="0"/>
              <a:t>воспитатель</a:t>
            </a:r>
          </a:p>
          <a:p>
            <a:pPr>
              <a:spcAft>
                <a:spcPts val="1000"/>
              </a:spcAft>
            </a:pPr>
            <a:r>
              <a:rPr lang="ru-RU" sz="2000" b="1" dirty="0"/>
              <a:t>Муниципальное </a:t>
            </a:r>
            <a:r>
              <a:rPr lang="ru-RU" sz="2000" b="1" dirty="0" smtClean="0"/>
              <a:t>бюджетное дошкольное </a:t>
            </a:r>
            <a:r>
              <a:rPr lang="ru-RU" sz="2000" b="1" dirty="0"/>
              <a:t>образовательное учреждение «Детский сад «Теремок»</a:t>
            </a:r>
          </a:p>
          <a:p>
            <a:pPr>
              <a:spcAft>
                <a:spcPts val="1000"/>
              </a:spcAft>
            </a:pPr>
            <a:r>
              <a:rPr lang="ru-RU" sz="2000" b="1" dirty="0"/>
              <a:t>г. Муравленко Ямало-Ненецкого автономного округа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5589240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200" dirty="0">
                <a:solidFill>
                  <a:srgbClr val="0070C0"/>
                </a:solidFill>
                <a:latin typeface="Arial"/>
                <a:ea typeface="Calibri"/>
              </a:rPr>
              <a:t>Всероссийская научно-методическая конференция</a:t>
            </a:r>
            <a:endParaRPr lang="ru-RU" sz="1200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200" dirty="0">
                <a:solidFill>
                  <a:srgbClr val="0070C0"/>
                </a:solidFill>
                <a:latin typeface="Arial"/>
                <a:ea typeface="Calibri"/>
              </a:rPr>
              <a:t>"Практика применения современных образовательных технологий в процессе реализации ФГОС"</a:t>
            </a:r>
            <a:endParaRPr lang="ru-RU" sz="1200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200" dirty="0">
                <a:solidFill>
                  <a:srgbClr val="0070C0"/>
                </a:solidFill>
                <a:latin typeface="Arial"/>
                <a:ea typeface="Calibri"/>
              </a:rPr>
              <a:t>январь - март 2016 г.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72659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785926"/>
            <a:ext cx="821537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428596" y="142853"/>
            <a:ext cx="8429684" cy="1357321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 скорой космической помощи</a:t>
            </a:r>
            <a:endParaRPr lang="ru-RU" sz="5400" i="1" dirty="0">
              <a:solidFill>
                <a:schemeClr val="bg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5"/>
          <p:cNvSpPr txBox="1">
            <a:spLocks/>
          </p:cNvSpPr>
          <p:nvPr/>
        </p:nvSpPr>
        <p:spPr>
          <a:xfrm>
            <a:off x="464315" y="116632"/>
            <a:ext cx="8429684" cy="1357321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i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 скорой космической помощи</a:t>
            </a:r>
            <a:endParaRPr lang="ru-RU" sz="5400" i="1" dirty="0">
              <a:solidFill>
                <a:schemeClr val="bg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</a:t>
            </a:r>
            <a:r>
              <a:rPr lang="ru-RU" sz="8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Схема</a:t>
            </a:r>
            <a:endParaRPr lang="ru-RU" sz="8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214422"/>
            <a:ext cx="6929486" cy="5091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« Найди ошибку»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3147" t="1627" r="54882" b="67595"/>
          <a:stretch>
            <a:fillRect/>
          </a:stretch>
        </p:blipFill>
        <p:spPr bwMode="auto">
          <a:xfrm>
            <a:off x="3357554" y="3071810"/>
            <a:ext cx="1500198" cy="1350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/>
          <a:srcRect l="29297" t="15625" r="55859" b="64488"/>
          <a:stretch>
            <a:fillRect/>
          </a:stretch>
        </p:blipFill>
        <p:spPr bwMode="auto">
          <a:xfrm>
            <a:off x="357158" y="1071546"/>
            <a:ext cx="164307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 cstate="print"/>
          <a:srcRect l="52002" t="35937" r="30420" b="34766"/>
          <a:stretch>
            <a:fillRect/>
          </a:stretch>
        </p:blipFill>
        <p:spPr bwMode="auto">
          <a:xfrm>
            <a:off x="357158" y="4929198"/>
            <a:ext cx="171451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 cstate="print"/>
          <a:srcRect l="50000" t="41797" r="28027" b="26562"/>
          <a:stretch>
            <a:fillRect/>
          </a:stretch>
        </p:blipFill>
        <p:spPr bwMode="auto">
          <a:xfrm>
            <a:off x="5429256" y="1000108"/>
            <a:ext cx="1698638" cy="1528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3" cstate="print"/>
          <a:srcRect l="31689" r="39746" b="69531"/>
          <a:stretch>
            <a:fillRect/>
          </a:stretch>
        </p:blipFill>
        <p:spPr bwMode="auto">
          <a:xfrm>
            <a:off x="4929190" y="4857760"/>
            <a:ext cx="2321735" cy="1643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4" cstate="print"/>
          <a:srcRect t="4673" r="67332" b="50000"/>
          <a:stretch>
            <a:fillRect/>
          </a:stretch>
        </p:blipFill>
        <p:spPr bwMode="auto">
          <a:xfrm>
            <a:off x="5072066" y="3071810"/>
            <a:ext cx="1481132" cy="1385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4" cstate="print"/>
          <a:srcRect l="65756" t="2337" r="2731" b="47664"/>
          <a:stretch>
            <a:fillRect/>
          </a:stretch>
        </p:blipFill>
        <p:spPr bwMode="auto">
          <a:xfrm>
            <a:off x="2214546" y="1071546"/>
            <a:ext cx="1428760" cy="1457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4" cstate="print"/>
          <a:srcRect l="28361" t="16355" r="43277" b="31308"/>
          <a:stretch>
            <a:fillRect/>
          </a:stretch>
        </p:blipFill>
        <p:spPr bwMode="auto">
          <a:xfrm>
            <a:off x="7429520" y="4857760"/>
            <a:ext cx="1571636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4" cstate="print"/>
          <a:srcRect t="47664" r="67332" b="3271"/>
          <a:stretch>
            <a:fillRect/>
          </a:stretch>
        </p:blipFill>
        <p:spPr bwMode="auto">
          <a:xfrm>
            <a:off x="7286644" y="1000108"/>
            <a:ext cx="148113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4" cstate="print"/>
          <a:srcRect l="51778" t="47664" r="19979"/>
          <a:stretch>
            <a:fillRect/>
          </a:stretch>
        </p:blipFill>
        <p:spPr bwMode="auto">
          <a:xfrm>
            <a:off x="2357422" y="4929198"/>
            <a:ext cx="142876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82</TotalTime>
  <Words>60</Words>
  <Application>Microsoft Office PowerPoint</Application>
  <PresentationFormat>Экран (4:3)</PresentationFormat>
  <Paragraphs>12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Поток</vt:lpstr>
      <vt:lpstr>Презентация PowerPoint</vt:lpstr>
      <vt:lpstr>Центр скорой космической помощи</vt:lpstr>
      <vt:lpstr>                     Схема</vt:lpstr>
      <vt:lpstr>         « Найди ошибку»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Венера Узбековна</dc:creator>
  <cp:lastModifiedBy>Венера Узбековна</cp:lastModifiedBy>
  <cp:revision>10</cp:revision>
  <dcterms:modified xsi:type="dcterms:W3CDTF">2016-04-14T17:22:45Z</dcterms:modified>
</cp:coreProperties>
</file>