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4564" autoAdjust="0"/>
    <p:restoredTop sz="86323" autoAdjust="0"/>
  </p:normalViewPr>
  <p:slideViewPr>
    <p:cSldViewPr>
      <p:cViewPr>
        <p:scale>
          <a:sx n="100" d="100"/>
          <a:sy n="100" d="100"/>
        </p:scale>
        <p:origin x="-10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D3AF3B-B8D5-4E73-A10A-EF72D08C05AD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3C74BE-BDA0-48C5-80A0-35145D4CE4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D3AF3B-B8D5-4E73-A10A-EF72D08C05AD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3C74BE-BDA0-48C5-80A0-35145D4CE4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D3AF3B-B8D5-4E73-A10A-EF72D08C05AD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3C74BE-BDA0-48C5-80A0-35145D4CE4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D3AF3B-B8D5-4E73-A10A-EF72D08C05AD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3C74BE-BDA0-48C5-80A0-35145D4CE4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D3AF3B-B8D5-4E73-A10A-EF72D08C05AD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3C74BE-BDA0-48C5-80A0-35145D4CE4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D3AF3B-B8D5-4E73-A10A-EF72D08C05AD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3C74BE-BDA0-48C5-80A0-35145D4CE4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D3AF3B-B8D5-4E73-A10A-EF72D08C05AD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3C74BE-BDA0-48C5-80A0-35145D4CE4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D3AF3B-B8D5-4E73-A10A-EF72D08C05AD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3C74BE-BDA0-48C5-80A0-35145D4CE4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D3AF3B-B8D5-4E73-A10A-EF72D08C05AD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3C74BE-BDA0-48C5-80A0-35145D4CE4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D3AF3B-B8D5-4E73-A10A-EF72D08C05AD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3C74BE-BDA0-48C5-80A0-35145D4CE4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D3AF3B-B8D5-4E73-A10A-EF72D08C05AD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CE3C74BE-BDA0-48C5-80A0-35145D4CE4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75000"/>
              </a:schemeClr>
            </a:gs>
            <a:gs pos="25000">
              <a:schemeClr val="accent4">
                <a:lumMod val="40000"/>
                <a:lumOff val="60000"/>
              </a:schemeClr>
            </a:gs>
            <a:gs pos="75000">
              <a:schemeClr val="accent4">
                <a:lumMod val="40000"/>
                <a:lumOff val="6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fld id="{0CD3AF3B-B8D5-4E73-A10A-EF72D08C05AD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fld id="{CE3C74BE-BDA0-48C5-80A0-35145D4CE46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7744" y="2204864"/>
            <a:ext cx="6408712" cy="3006005"/>
          </a:xfrm>
        </p:spPr>
        <p:txBody>
          <a:bodyPr/>
          <a:lstStyle/>
          <a:p>
            <a:pPr marL="45720" indent="0">
              <a:spcBef>
                <a:spcPts val="0"/>
              </a:spcBef>
              <a:buNone/>
            </a:pP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Лисятина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Елена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Александровна</a:t>
            </a:r>
          </a:p>
          <a:p>
            <a:pPr marL="45720" indent="0">
              <a:spcBef>
                <a:spcPts val="0"/>
              </a:spcBef>
              <a:buNone/>
            </a:pP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spcBef>
                <a:spcPts val="0"/>
              </a:spcBef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воспитатель детей дошкольного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возраста</a:t>
            </a:r>
          </a:p>
          <a:p>
            <a:pPr marL="45720" indent="0">
              <a:spcBef>
                <a:spcPts val="0"/>
              </a:spcBef>
              <a:buNone/>
            </a:pP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spcBef>
                <a:spcPts val="0"/>
              </a:spcBef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детский сад №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45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spcBef>
                <a:spcPts val="0"/>
              </a:spcBef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г. Челябинск Челябинской области 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8640"/>
            <a:ext cx="6115050" cy="31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078" y="836712"/>
            <a:ext cx="7742237" cy="124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3528" y="5589240"/>
            <a:ext cx="8568952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solidFill>
                  <a:srgbClr val="0070C0"/>
                </a:solidFill>
                <a:latin typeface="Arial"/>
                <a:ea typeface="Calibri"/>
                <a:cs typeface="Times New Roman"/>
              </a:rPr>
              <a:t>Всероссийская научно-методическая конференция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solidFill>
                  <a:srgbClr val="0070C0"/>
                </a:solidFill>
                <a:latin typeface="Arial"/>
                <a:ea typeface="Calibri"/>
                <a:cs typeface="Times New Roman"/>
              </a:rPr>
              <a:t>"Практика применения современных образовательных технологий в процессе реализации ФГОС"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solidFill>
                  <a:srgbClr val="0070C0"/>
                </a:solidFill>
                <a:latin typeface="Arial"/>
                <a:ea typeface="Calibri"/>
                <a:cs typeface="Times New Roman"/>
              </a:rPr>
              <a:t>январь - март 2016 г.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6995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Администратор\Desktop\0010-010-Lichnaja-gigiena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4282" y="214290"/>
            <a:ext cx="8673626" cy="6505219"/>
          </a:xfrm>
          <a:prstGeom prst="rect">
            <a:avLst/>
          </a:prstGeom>
          <a:noFill/>
        </p:spPr>
      </p:pic>
      <p:sp>
        <p:nvSpPr>
          <p:cNvPr id="5" name="5-конечная звезда 4"/>
          <p:cNvSpPr/>
          <p:nvPr/>
        </p:nvSpPr>
        <p:spPr>
          <a:xfrm>
            <a:off x="357158" y="285728"/>
            <a:ext cx="1414466" cy="120015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>
          <a:xfrm>
            <a:off x="914400" y="928670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A751E7"/>
                </a:solidFill>
              </a:rPr>
              <a:t>Благодарю за внимание!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" b="-1"/>
          <a:stretch/>
        </p:blipFill>
        <p:spPr>
          <a:xfrm>
            <a:off x="1475656" y="2420888"/>
            <a:ext cx="5832648" cy="3528392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50800" dist="50800" dir="5400000" sx="101000" sy="101000" algn="ctr" rotWithShape="0">
              <a:srgbClr val="000000"/>
            </a:outerShdw>
            <a:reflection stA="64000" endPos="65000" dir="5400000" sy="-100000" algn="bl" rotWithShape="0"/>
            <a:softEdge rad="4826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4941168"/>
            <a:ext cx="8572560" cy="1702542"/>
          </a:xfrm>
        </p:spPr>
        <p:txBody>
          <a:bodyPr/>
          <a:lstStyle/>
          <a:p>
            <a:pPr marL="0" indent="0">
              <a:buNone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Подготовила: воспитатель второй младшей группы «Гуси-Лебеди» Лисятина Е.А.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428604"/>
            <a:ext cx="9144000" cy="1128188"/>
          </a:xfrm>
        </p:spPr>
        <p:txBody>
          <a:bodyPr>
            <a:normAutofit fontScale="25000" lnSpcReduction="20000"/>
          </a:bodyPr>
          <a:lstStyle/>
          <a:p>
            <a:pPr marL="45720" indent="0" algn="ctr">
              <a:buNone/>
            </a:pPr>
            <a:r>
              <a:rPr lang="ru-RU" sz="17600" b="1" i="1" cap="all" dirty="0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CC339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Моем руки правильно</a:t>
            </a:r>
          </a:p>
          <a:p>
            <a:pPr marL="45720" indent="0" algn="ctr">
              <a:buNone/>
            </a:pP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C:\Users\Администратор\Desktop\moem_ru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1492250"/>
            <a:ext cx="5715000" cy="3873500"/>
          </a:xfrm>
          <a:prstGeom prst="rect">
            <a:avLst/>
          </a:prstGeom>
          <a:noFill/>
        </p:spPr>
      </p:pic>
      <p:sp>
        <p:nvSpPr>
          <p:cNvPr id="9" name="Багетная рамка 8"/>
          <p:cNvSpPr/>
          <p:nvPr/>
        </p:nvSpPr>
        <p:spPr>
          <a:xfrm>
            <a:off x="1714480" y="1500174"/>
            <a:ext cx="5715040" cy="385765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C:\Users\Администратор\Desktop\moem_ru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714488"/>
            <a:ext cx="5286412" cy="3429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73700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93515" y="731520"/>
            <a:ext cx="4017085" cy="2049408"/>
          </a:xfrm>
        </p:spPr>
        <p:txBody>
          <a:bodyPr/>
          <a:lstStyle/>
          <a:p>
            <a:pPr marL="45720" indent="0">
              <a:buNone/>
            </a:pPr>
            <a:endParaRPr lang="ru-RU" dirty="0"/>
          </a:p>
        </p:txBody>
      </p:sp>
      <p:sp>
        <p:nvSpPr>
          <p:cNvPr id="21506" name="AutoShape 2" descr="data:image/jpeg;base64,/9j/4AAQSkZJRgABAQAAAQABAAD/2wCEAAkGBxQQEBAPEBAQFBAPDw8PDw8QEA8PDw8PFBEWFhQUFBQYHCggGBolHBQUITEhJSkrLi4uFx8zODQsOCgtLi0BCgoKDg0OFxAQFywcHBwsLCwsLCwsLCwsLCwsLCwsLCwsLCwsLCwsLCwsLCwsLCwsLCwsLCwsNywsLCwsNiwsN//AABEIAOcA2gMBEQACEQEDEQH/xAAbAAACAwEBAQAAAAAAAAAAAAAAAQMEBQIGB//EADkQAAIBAgQEAwYFAwMFAAAAAAABAgMRBAUSIQYxQVETYXEUIjKBobEHQlJykRUzkhZTYiRDY8HC/8QAGgEAAwEBAQEAAAAAAAAAAAAAAAEDAgQFBv/EACkRAAICAQQCAgMAAgMBAAAAAAABAhEDBBIhMRNBMlEUImEFQlJxgSP/2gAMAwEAAhEDEQA/AJrn0lHy1hqCgsNQUAagoBpiodgmFBY7hQ7DUAWDkAWLUKgsLjoA1BQWGoKAL9gYDkmuaENpnOo1QhagoQXCgFcKEK4xC1AFi1BQrOXMdCs5cx0KznUOhWcuQUIWodAZFeXvS/dL7k2elD4o39Y6OENYUAahDHqABqQDHqAA1CCwcgoA1AAagGLUOhC1BQWGoAss5bSdStTgldybfyS3JZpbY2WwQ3ySN7P8r0Udf6Wr28zi02o3To7NTp9sLPL6j0jzbDUArE5DoLFrChWJyGKxagoVibHQrOXIAE2MRy2AIVwA51DAya796X7pfcmelD4o3NRo84NQDBSALGpAFj1CHY9QqCxqQUOw1hQWGoKCw1BQ7FqGFi1AINQUKy1lePdCrGqkm43TT6p8yWbF5I7S+DN45KRpZzxK69Pw4w0xdnJ3u3boc2n0fjlZ1ajXeWO1GE5HfR5wtQqAWodAGoBC1AAahmROQ6AVwoDlyARzqALE5DoBNgIyq0vel+5/cmenD4o2lI0ecGoYx3ECHcQDuMYJgA7iALgAagGGoAFqABagGK4xBcAByABahAGoBBqGAXAQnIAFqGFicgFYrjELUAjlyGBzcKFYtQ6CzMq/FL9z+5M9OHxRs3NHnC1AMeoQD1AMakIB6gGPUACUgAHIADUA7E5AIWoKCxOQUFhqAVi1DCw1AKxagoLDUFBYXCgsGx0INQUAnIYhNgBzcYrOWx0IAAVwAzqr96Xq/uTPTh8UatzZ5tiuIdj1AFnWoQ7DUA7GpBQWPUKgsNQUOxah0KxOQUOw1BQrFqCgsWodCsWoKCw1BQrC4BYXCgsWodBYXChWFwoLHcKCzlsYrBsdAAqGcthYUK4AFwGZ1X4per+5I9OHxRqXLHlAAwuIQ0xAFwoYXAdhcAC4gC4wsAAQUHIMBchf0AYXAQrgAXAKAYAAAwALgILgAXAYrgFCbAYrgAXAYgAzqvxS9X9yTPTh8Uadyx5YXEA7gIAALgA/kIBpMBhbzQBQXj1kIdHPiQ7sOQpB4sO0mHI6QeLH/bmLkdIfiLpSl9R/+ipBr/8AFL6h/wCjoTqL/bl9Qv8AoqQnUX6JD5FSE6sezFyAeJHux8hQ1JfqAKGl2aAVBZ9hgctgAtQDAAE2MBXABXADPqv3n6v7kmj04fFGm2UPMBPsgAdu7BiE6kfUB0OM2/hiAE0cNUfl6mdyGP2T9U0vmLeOmLRRXxTv6C3M0oHLxmGj+WTFcjSxh/W6MfhoX9RNS+zXjQf6j/Th4/wZ2P2zW1C/1HV/LQj/AIht/o6R1/X8S+VFf4C2x+w/U5q8XeEkqlKvUqP4lRhCEKfk5ST1S9DjzZZRl+qs6sWnjNW5IX+o51PeoxcoPpUpaKkH+mS5P1Wx0YZb42+CGXEoSqxPPav5qUf8S+3+kqiL+u/qox/ge0WxMazik/ipfwHJnxjWMw0uakgtieMkjSoS+Grb1Huf0LYzr+nP8lWL+Y1NGaZFUw1WPNX+o7QmQSq2+KDNBSFri+TsFhtaOrPo0wEcN91YYBfswGUKnN+r+5M9KHxRpOSj6m7PMCLlLaKAOCeOBtvUkl5C3DVili6NPktTMW2aUGyCecSe0IpeiCjexLs5prEVfhUn6Jibiu2aSXo0MNwliqnNNersSlqMUfZSOOcuomthvw9k/wC5US9CMtdFdIrHS5H/AA0qPA2Gh/cqX+aRF62b6iVWlj/tIsrKcupc9Dt3dzPl1EukPxYF2xvMsup8oU/lFMXj1D9mt2nXojlxXg48qa+UUP8AGzPuQvPhXUTh8b4ZcqS/hDWjyf8AIX5MP+JJlOb5dUUnN06c3Oc5Kfu3cpXun1J5YZ4ulyWxLBNXLgjrcUYGnUl4UFJNRTmo7Stflf1NQwZpR5dE55MUXSjY1xTgpfFTj/ijX4+ZdSMeXC+4nX9Qy6pzhBX/AOKQbNQvYr079CeVZdV5OCb7Ow/LqI9oPFgfTor1uBsNP+3Vt23TGtZNfKIvxl/rIy8V+Hk1vTqRf0Kx1sH3wYenyL+mNiuF8VR30ysusdy8cuOXTItNdxKXtWIpc9Xo7lKRn9GTQzy+1SCfyHyhPGvRIqtGp/xY0yThJHMsI1vCVzVi3P2RSnKPxIB8MSlF+THYqKNWHvPfq/uTPSh8UbUMJGC1VH8uprd9Hmcshr5pb3aat9zPLKRx/ZVp0qtZ9XcbpdmtyXR6HK+DnKzqOy+pCepjHrk2oTl/D0NDKcJh1eVm13sczy5Z8LgsscI/J2FfiihRVqcFt2SQvxpy+TH5oR+KMfGceT/JZFY6OC7D8ib6MLGcY1pf9x/J2NrDjj6F/wDR+zHxOf1Jc5yfzZq4rpGlhb7ZQqZpJ85MTyG1gRXlj33MvKbWBfRw8a+4vKbWAXtr7i8o/CjYy/L/ABIKdTEQpqXwxacpNd2lyQ1OyM6j6KGPi6M9OuMl0lF7ND3tezcYqSIFi33F5B+JEkca+5pZDLwr6LFLM2urNeQk8Bfw2fzjynJfNjuL7MPDL7NrBcaVYfnb9TDw45BeSPs9BguPb7VIp+hGWjj3FmlqJdSRqRzjB4lWmopvul9zHjyw5TDdin2qKuL4Sw9ZXozSb800bjqpx+aMPAv9JHmsy4NrUruK1LvE6YaiE/4SanHtGJLxaTs09u5ZfwX6yLFLM09poLMSxfRM6MJ7xe5qyf7RM2rhXqe/V/cnuPShP9UdVK8qj6m0clKKN3I+G51WpNWXdksmeMP+xVLI+Oj2NHBUsLHe10jieSeRl444wXJi5rxHzUHt3L49Olyyc8rfCPK43NXJ7tnR+sejKg5dmTXxl+plzLRxIp1MQ2Tci8caK86jMORVRIpTJtlEiKTMs2kcMyzRyIYKIgtH0bh78PZYzC0cTDEJeInqi03Zptd/InLNCHDJeOcukYvHnDay+pSpKq6kp03Uk2rJb2Vl/JSE1NWgjFxdM8tdmzfAaxWOgVRj3MVHaqM0pGXElhVNqRhxJ4VmuptSJuCLdHGSXUopMhLEjUwWcVIfDJr0Zqoy7RFwa6PS5dxfUVlJ6l5k5aaD6F5Zrs15YyhilacUpPryZNRnj65Mtxl/Dz+bcN2vKnujohkUuydyh/UednTnTfUpRVSjMrzxkrv1ZM74wW1HvOH+H4xSqVfVInmzVxE82EXPlmtmWfRox007XXKxCGBzdyLSyqKqJ4vM84nUbbk//R2xxxiqRF3Lsxa1dsGysYIpVJk2y8UQTkYZVIjZnkoqONBmmOxeGLaG4aoXDYDyHccDc2sJl5iRZea8KMfkCeAE8KGs9n0j8MuJo0KFTDVZJKlNyi20rKSuzz82BSZ0QzOHrs8fxvmTzDFSrwfuWUKf7UdGLA1FUTeVKTcjz6wUinhY/NE69kfVD8TF5kJ4UXiDygqNg2D32dKBraZs6UR0JskiaRhk0J2Nom0WqVUomRlE0MNjGupshKBv4DN3yk7onLH9GNzXZ3j8PGotSsODrhk3xyjytbA+9L9z+420enDI9qPa5lmllpiRhi+zieT0jy2LxTk3dnR0KMbM+pMTLRRXmybLIgkjJRMikYZsQhgxgSU6DZpRbMuaRdoZe3yTbKKKRzyzG3gOFa9X4abS7vYxLLjj2zK3y6Rs0+BJRWqtVhBLm2+RJ6qPo14p+yHNshw+EoSr1KjaS938im+ijq+L5GXq+DUcEm+z5PisU5VJzV46m9k3yPHyZZObZ7OPGoxSPZcB1aFf/p6z0y/JK638rM79NqqjR5+q0zctyPa1eDIS/t1IPy5HWtV9o4XikumY2Y8K1aW7g7d1ui0c0JcGH5I9mDWwjjs19CrSNRy2VZ0TLiWUyCVIw4lFM4dOxmjW6zpRHQmzuMDVGWyWKGjDZLE0ibLNGrY0mSlFGphcW+4NEJIrVqnvS/c/uSaO+C/VHWMxDdypxRiZtRiZ0RREZNi0hQ7OJUhNDUiP2dmdhvyI7jhRqBl5CxRwiNqBKWU9HkOQutJJLbqzOXKsaIx3ZHSPoWDyOnhYxapOc3srRvbzZ5M9TLI2rPUjpVjVtWy1Xxfhx1VnGjTXe2t+kehJQcuI8lHLav24PG8Q/iDRopqhRhOa5VKqU2n3VzoWn2K5swsnk4gj5DxBntXGVXUrTcn0u9kuyXRHHmzW6XR24sW1W+zKOYudQk07rmndeo4va7Bq+D6Zwnx1FqNPFw1NWiq0XprJeb/N8z0sclkjx2eZlxODuuD6Zgs0p1KeqhNVUl8D2qpfLmZeKV88GXKPrkqyymOMlKNTC1Kfu6o1nHQm+zXfzK+d4lw7JrTeX1R4fiLh2WGk1zj0Z6OHMsqs4pp45UzztSmUo2pEbgZo3uF4YUG4FAdCs60hQWdKIUKzuIzLLFGdjROSI6lTd+r+5NnZFfqjucrlDio5dO4jV0cOiKh7g8MdA5E1OiBhyHOiOgUrIZIRtUTYZ7jRiaPX5Jm8aEfM5s+HeLDk2MmzPj9xVobeZzR0UI8s7lq8suEfO+IeKaleTcpt/PZBLLDEqiWx6dz5kzymJxLm9zzcudz9nowxqJAcxUaQAOaCxsUJNO6NQk4u0ZatUzfyXP50ZJxk00+jPTw6lS4kcGbTe48H0bK/xCqWSm09i702OXKOR5c0ODvNuIViI2Z04cKh0cOacpvk8riI73R0MItkOgVFNwtABaO40woW4fhjoNweGIW4WkB2CYwK057v1ZM7orhFq5Q4CzTGTkTqkBO6G8MIe4j0NAO7BsYjh0rgaUqIZx0iNp2QV8S0uZmUqKQxpswcfi3vucGbLSPTw4kY9Spc8fJkcmehGKRwTNAADigGdqIjVEQzA07DTadiasv4TFPuejp87fBzZcS7N7B13Y9PHLg8zLjVmhR3OhcnLLgs6UMlYQo3EDmT+zDM7xezgLcKdEBqRBUiI3FlSbEXiU5y3fqyZ3LpFtTKWcLRPRmNE5RNCjMZzs08LZ7E5OgiWZ5apcifkopsKtXJ5dEbWVBsZnVsNKD3TKKSYmqK9VXGCZm4imTkjrhIx8dg73scWbC5I78OWmYtWi4vdHj5MUoPo9GM0yMkaAAGgGSQ27CNJ0Rze4zL7EkNJvhCbo0MBhXe7PQ02BrlnLmyro38HRZ6sInl5ZmvRo2RdcHFKVss4fBSm9lsJySMo2cPlelbok8iDYySeCEpi2FevRUTcXZmSozMRIqkEUZmIqAzohEpzkYbLpFWUt36skztS4RL4tjSkc22yWFY0pGHAuUMTY0mQnjNTC4hDas5mmmegy/FJ2TZz5IFoSNvDNM452dMaLssBSqq0ooj5ZR6LeOMuzKxnCMHvB/IvDWP2TnpfoxcTwfLozoWqi+yPikjIxfCNZco39DSywZpOaMbF8O1F8VOS9UDjCZVahxMqtw95NEJ6GDLR19FWXD0ujZF/wCORZa9ENDKE205xVnbd6TnWlinTZaWq/h1SyNyu09rtbFI6DcYlrVHss0+HX5lo/49Lsk/8gi/heG30ReOkjE5565s2sHwvLbZlUoxISzSkbeF4Yn2S9QeeK6JOEpdmpheHYr4nclLU/RpYDXo5bGK5WOd5myyxJHFeEUai2zMqRlYyukjphFs55yMDG4tHTFURpyMbE4kbdHRDGZ9WsTcjpjAglUMtlFErylu/UxZ1pcGhicO0UcThx5Eyk20TfDLpWdwrjUjEsZco4q3UqpEJ4jTwuZW6mrTOaWJro38Bndrbkp4U+jMZuJ6LBZ3F82jkyad+jpx5/s28Nj4y6nFPFJHZDMmWfDjLqYtottjIjeEl0Y1kXsw8L9EGJwTqRcZxTXls/5KRy7XaZiWFtco8XxbkksNSdenNuKkk4SSez7M78OqcuDknplF8nzzE5891tcJ6xLhnTDQp8neQ8T+z6m4QneTfvJNnGs0ZW2dM8ElSRJh8/hJuU1Zyk5bebOzFqYVRyZtHNuzby/M8O2tTludHkTXBxS0849n0fLsghohNJ+9FSV+z5Hm5dU06OzHpLVmjDL9PJEHmv2V/Hr0N4ZLmw3h46I6tWMOSGk2YlJIycbmVup1wwnNPKeex2cdmdcMKOV5GzBxeZN9SySQ443J8mTiMZfqZcjqhhoo1MQTlM6I4yFzMWUSJKcGxozJpBKju/UKLKXCN2NSM9mdLpnj04kGJwF90TlCy0M1GTXwriRlFo7IZE0VtbRPc0VpMlp4uxpZTLxFqlj7dSqykJYC/QzZrqUU0znlpzVwnEDjbcTjFkvHOPRuYLiy3N/UjLTJ9GllnE3cLxbB82cstEdEdY12alHiGlL8yOd6SaLx1sfY8fiMPiacqVWzhJWe9n6p9GEcWSDtGpajHNcnznPfw3pzblhsSvKNVf8A0jU4Sn2jUNTGHFnkqHBGKlOpTXgp02k3Ko0ndbNbHP4Mi6R0/lYmuWWsm4Aq1ZS8StSpxhJxbT1ttPe3LY1HTZOzEtdj6R7jKOBcFRtKpWqVGrPeSjH+EX25V0c71EJdnt453RhFRjJJJWSuR/FySdtG/wA3HFUirX4npL8yKx0UiM9dH0ZeL4tp9Dojo37OeWqbMHHcVXvY6o4Ix7IOU5GBi871dSy2oFgm+zKxGZX6mXlR0Q0xQq42/Uk8p0Rw0V5V7knOyyhQ47guQdIt0MM2VjE555EjQpYey3LKNHNLJZBOSu/Vio7Ip0jm7iKyFKRYoY63M2pEZYb6LiqwnzNUmS2yiV6+WRlumTliKw1DXZmYjKZLoc8sLOuGpTKNTDSj3JuMkdCyRZwpyQtzRqos7jimjSy0ZeKyaGPt1NrMTeCyeGaNdTSzInLTJliGctdfqbWdE3pCxDPn+r6j8sSf4hLHiCX6n/I98RPSsKOd2u77t3b5ic4h+NI5qZ49V0+lttg8kR/jEU88l+p/yHliNaQgnnb/AFfUy88UbWjK1TOn3JvUx+ysdH/CtUzh9yL1iXstHSIrVM0bIy1qLR0yRBLHSZJ6pvoosEUODnLozUZTkJ7Iluhl85dGdEMcmQnqII1MNkkup0QwM5J6tejQp5fCHNnRHFRyyzyk+B1MRCPKxq0hLHKRRrYy/Iw8iOiOGuylKo7v1Ib2dqXBpqafM6OGefVHEqCfITiNToidOUeQnaN7os6p4uUQUxSxJlulmS6m1NMg9O10TeJTnzSHSZmpxIqmXQlyaMPEmbWokuypVyTsSenLR1lFOrkskSenZeOsiVZ5XNdGSeCRZamBDLATXRk3hmUWeDOPZZroxePIjXkgLwprowSyBugNQnfkx/vYboUFWMr7Jikp+gi4eyJ0aj6Mi45Wb34xrBVH0Znw5WHnxokhlNR9GaWkyPsw9XjRZpcPzfMrHQNkpa+CL1Hhn9TLx0COeX+R+i/RyKnHm0dEdJGJzS1k5dFmNOjDoi6xxiScskjipmUY/CkPdFAsEn2VKuat8jDy/RaOmXsqyrTl3M72yqhCI44dvmxbWx70uiaFFI1sRNybK82rv1ZmkdaukWtJujiQldAOkxqt3HuE4HWqL5hSDlEcsOnyMuI/I0Rug1yYqaNqaYKc4huaDbBkkMfJc7mvKYeGLJo5o+ppZDD05KszT5oe9Gfx5fY/bIPoguIeKaDx4Pog/UW2aFrp9kFRHUzmmob8lvysY2o03JHUZU03dI1URNTZ2sRSXRB+pnZkH7fTX5V9AuKF4pv2cyzeK5JB5IjWmm/ZDPOuyF5UbWlZXnmsnyuZ8xRaaK7IZYipLuZ3yZRQghKjN8xVJj3xXRJHB92aWP7MvL9Hapxia2pGN0mDqpcgtINrOXVbFuNbUc2bDsaoglHd+pijqT4LhQ4QTAKByABWQUasVn0YgGqjQ9wqR0q3cdi2hrTDgKYnCLM7UO5I5dBBtQ97E8Ou4to94vA8w2sN4vBfcNrHuQ/BfcNrDcheB5htYbw9m8xbQ8h17Ku4bBeRjWGiHjQeSQ1TguxrZETlNj8SK5If6oVSYPE9kLcg2fZw67fQN49iOfeYrZqkg8Pux1YX9BZIKDkNYWFCuKwoglzfqzNnWui5cocVCuABcQCGACYD1AFBqAYtgoBaUFAGnzAA37gHAXYWFBdhYUF2FhQXYchQtwALCGLT5hQWGlBQWPYKDkNS7D4CmGsAoTkxWOgAdCGAXEIAAry5v1MnWui5cocVAACuABcQAAAFgFwGAAIQAMQAAXEMLgAmwCguFjoLgFAACAAAAEMBgFwAQAFwsYXABXAAuIRBJ7v1MnUui3cocYAAAFBcAFcAAQ6AAoAsKEAUMAEABcAC4AR1E24xXW5ObfRuNJWSPDuFtXW4RTM71IRQAEABYAFgFwALiAQAAwAQAMYgALiAglzfqB0rotGjkAABgAXAAuACuBoGwAAAAALgKguIKALAAAI80+wnyD6O69S9r9EMzFUR3EaAAAQAMAAAAdCuAUAhiuMVBcLGK4AAAQy5swdK6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data:image/jpeg;base64,/9j/4AAQSkZJRgABAQAAAQABAAD/2wCEAAkGBxQQEBAPEBAQFBAPDw8PDw8QEA8PDw8PFBEWFhQUFBQYHCggGBolHBQUITEhJSkrLi4uFx8zODQsOCgtLi0BCgoKDg0OFxAQFywcHBwsLCwsLCwsLCwsLCwsLCwsLCwsLCwsLCwsLCwsLCwsLCwsLCwsLCwsNywsLCwsNiwsN//AABEIAOcA2gMBEQACEQEDEQH/xAAbAAACAwEBAQAAAAAAAAAAAAAAAQMEBQIGB//EADkQAAIBAgQEAwYFAwMFAAAAAAABAgMRBAUSIQYxQVETYXEUIjKBobEHQlJykRUzkhZTYiRDY8HC/8QAGgEAAwEBAQEAAAAAAAAAAAAAAAEDAgQFBv/EACkRAAICAQQCAgMAAgMBAAAAAAABAhEDBBIhMRNBMlEUImEFQlJxgSP/2gAMAwEAAhEDEQA/AJrn0lHy1hqCgsNQUAagoBpiodgmFBY7hQ7DUAWDkAWLUKgsLjoA1BQWGoKAL9gYDkmuaENpnOo1QhagoQXCgFcKEK4xC1AFi1BQrOXMdCs5cx0KznUOhWcuQUIWodAZFeXvS/dL7k2elD4o39Y6OENYUAahDHqABqQDHqAA1CCwcgoA1AAagGLUOhC1BQWGoAss5bSdStTgldybfyS3JZpbY2WwQ3ySN7P8r0Udf6Wr28zi02o3To7NTp9sLPL6j0jzbDUArE5DoLFrChWJyGKxagoVibHQrOXIAE2MRy2AIVwA51DAya796X7pfcmelD4o3NRo84NQDBSALGpAFj1CHY9QqCxqQUOw1hQWGoKCw1BQ7FqGFi1AINQUKy1lePdCrGqkm43TT6p8yWbF5I7S+DN45KRpZzxK69Pw4w0xdnJ3u3boc2n0fjlZ1ajXeWO1GE5HfR5wtQqAWodAGoBC1AAahmROQ6AVwoDlyARzqALE5DoBNgIyq0vel+5/cmenD4o2lI0ecGoYx3ECHcQDuMYJgA7iALgAagGGoAFqABagGK4xBcAByABahAGoBBqGAXAQnIAFqGFicgFYrjELUAjlyGBzcKFYtQ6CzMq/FL9z+5M9OHxRs3NHnC1AMeoQD1AMakIB6gGPUACUgAHIADUA7E5AIWoKCxOQUFhqAVi1DCw1AKxagoLDUFBYXCgsGx0INQUAnIYhNgBzcYrOWx0IAAVwAzqr96Xq/uTPTh8UatzZ5tiuIdj1AFnWoQ7DUA7GpBQWPUKgsNQUOxah0KxOQUOw1BQrFqCgsWodCsWoKCw1BQrC4BYXCgsWodBYXChWFwoLHcKCzlsYrBsdAAqGcthYUK4AFwGZ1X4per+5I9OHxRqXLHlAAwuIQ0xAFwoYXAdhcAC4gC4wsAAQUHIMBchf0AYXAQrgAXAKAYAAAwALgILgAXAYrgFCbAYrgAXAYgAzqvxS9X9yTPTh8Uadyx5YXEA7gIAALgA/kIBpMBhbzQBQXj1kIdHPiQ7sOQpB4sO0mHI6QeLH/bmLkdIfiLpSl9R/+ipBr/8AFL6h/wCjoTqL/bl9Qv8AoqQnUX6JD5FSE6sezFyAeJHux8hQ1JfqAKGl2aAVBZ9hgctgAtQDAAE2MBXABXADPqv3n6v7kmj04fFGm2UPMBPsgAdu7BiE6kfUB0OM2/hiAE0cNUfl6mdyGP2T9U0vmLeOmLRRXxTv6C3M0oHLxmGj+WTFcjSxh/W6MfhoX9RNS+zXjQf6j/Th4/wZ2P2zW1C/1HV/LQj/AIht/o6R1/X8S+VFf4C2x+w/U5q8XeEkqlKvUqP4lRhCEKfk5ST1S9DjzZZRl+qs6sWnjNW5IX+o51PeoxcoPpUpaKkH+mS5P1Wx0YZb42+CGXEoSqxPPav5qUf8S+3+kqiL+u/qox/ge0WxMazik/ipfwHJnxjWMw0uakgtieMkjSoS+Grb1Huf0LYzr+nP8lWL+Y1NGaZFUw1WPNX+o7QmQSq2+KDNBSFri+TsFhtaOrPo0wEcN91YYBfswGUKnN+r+5M9KHxRpOSj6m7PMCLlLaKAOCeOBtvUkl5C3DVili6NPktTMW2aUGyCecSe0IpeiCjexLs5prEVfhUn6Jibiu2aSXo0MNwliqnNNersSlqMUfZSOOcuomthvw9k/wC5US9CMtdFdIrHS5H/AA0qPA2Gh/cqX+aRF62b6iVWlj/tIsrKcupc9Dt3dzPl1EukPxYF2xvMsup8oU/lFMXj1D9mt2nXojlxXg48qa+UUP8AGzPuQvPhXUTh8b4ZcqS/hDWjyf8AIX5MP+JJlOb5dUUnN06c3Oc5Kfu3cpXun1J5YZ4ulyWxLBNXLgjrcUYGnUl4UFJNRTmo7Stflf1NQwZpR5dE55MUXSjY1xTgpfFTj/ijX4+ZdSMeXC+4nX9Qy6pzhBX/AOKQbNQvYr079CeVZdV5OCb7Ow/LqI9oPFgfTor1uBsNP+3Vt23TGtZNfKIvxl/rIy8V+Hk1vTqRf0Kx1sH3wYenyL+mNiuF8VR30ysusdy8cuOXTItNdxKXtWIpc9Xo7lKRn9GTQzy+1SCfyHyhPGvRIqtGp/xY0yThJHMsI1vCVzVi3P2RSnKPxIB8MSlF+THYqKNWHvPfq/uTPSh8UbUMJGC1VH8uprd9Hmcshr5pb3aat9zPLKRx/ZVp0qtZ9XcbpdmtyXR6HK+DnKzqOy+pCepjHrk2oTl/D0NDKcJh1eVm13sczy5Z8LgsscI/J2FfiihRVqcFt2SQvxpy+TH5oR+KMfGceT/JZFY6OC7D8ib6MLGcY1pf9x/J2NrDjj6F/wDR+zHxOf1Jc5yfzZq4rpGlhb7ZQqZpJ85MTyG1gRXlj33MvKbWBfRw8a+4vKbWAXtr7i8o/CjYy/L/ABIKdTEQpqXwxacpNd2lyQ1OyM6j6KGPi6M9OuMl0lF7ND3tezcYqSIFi33F5B+JEkca+5pZDLwr6LFLM2urNeQk8Bfw2fzjynJfNjuL7MPDL7NrBcaVYfnb9TDw45BeSPs9BguPb7VIp+hGWjj3FmlqJdSRqRzjB4lWmopvul9zHjyw5TDdin2qKuL4Sw9ZXozSb800bjqpx+aMPAv9JHmsy4NrUruK1LvE6YaiE/4SanHtGJLxaTs09u5ZfwX6yLFLM09poLMSxfRM6MJ7xe5qyf7RM2rhXqe/V/cnuPShP9UdVK8qj6m0clKKN3I+G51WpNWXdksmeMP+xVLI+Oj2NHBUsLHe10jieSeRl444wXJi5rxHzUHt3L49Olyyc8rfCPK43NXJ7tnR+sejKg5dmTXxl+plzLRxIp1MQ2Tci8caK86jMORVRIpTJtlEiKTMs2kcMyzRyIYKIgtH0bh78PZYzC0cTDEJeInqi03Zptd/InLNCHDJeOcukYvHnDay+pSpKq6kp03Uk2rJb2Vl/JSE1NWgjFxdM8tdmzfAaxWOgVRj3MVHaqM0pGXElhVNqRhxJ4VmuptSJuCLdHGSXUopMhLEjUwWcVIfDJr0Zqoy7RFwa6PS5dxfUVlJ6l5k5aaD6F5Zrs15YyhilacUpPryZNRnj65Mtxl/Dz+bcN2vKnujohkUuydyh/UednTnTfUpRVSjMrzxkrv1ZM74wW1HvOH+H4xSqVfVInmzVxE82EXPlmtmWfRox007XXKxCGBzdyLSyqKqJ4vM84nUbbk//R2xxxiqRF3Lsxa1dsGysYIpVJk2y8UQTkYZVIjZnkoqONBmmOxeGLaG4aoXDYDyHccDc2sJl5iRZea8KMfkCeAE8KGs9n0j8MuJo0KFTDVZJKlNyi20rKSuzz82BSZ0QzOHrs8fxvmTzDFSrwfuWUKf7UdGLA1FUTeVKTcjz6wUinhY/NE69kfVD8TF5kJ4UXiDygqNg2D32dKBraZs6UR0JskiaRhk0J2Nom0WqVUomRlE0MNjGupshKBv4DN3yk7onLH9GNzXZ3j8PGotSsODrhk3xyjytbA+9L9z+420enDI9qPa5lmllpiRhi+zieT0jy2LxTk3dnR0KMbM+pMTLRRXmybLIgkjJRMikYZsQhgxgSU6DZpRbMuaRdoZe3yTbKKKRzyzG3gOFa9X4abS7vYxLLjj2zK3y6Rs0+BJRWqtVhBLm2+RJ6qPo14p+yHNshw+EoSr1KjaS938im+ijq+L5GXq+DUcEm+z5PisU5VJzV46m9k3yPHyZZObZ7OPGoxSPZcB1aFf/p6z0y/JK638rM79NqqjR5+q0zctyPa1eDIS/t1IPy5HWtV9o4XikumY2Y8K1aW7g7d1ui0c0JcGH5I9mDWwjjs19CrSNRy2VZ0TLiWUyCVIw4lFM4dOxmjW6zpRHQmzuMDVGWyWKGjDZLE0ibLNGrY0mSlFGphcW+4NEJIrVqnvS/c/uSaO+C/VHWMxDdypxRiZtRiZ0RREZNi0hQ7OJUhNDUiP2dmdhvyI7jhRqBl5CxRwiNqBKWU9HkOQutJJLbqzOXKsaIx3ZHSPoWDyOnhYxapOc3srRvbzZ5M9TLI2rPUjpVjVtWy1Xxfhx1VnGjTXe2t+kehJQcuI8lHLav24PG8Q/iDRopqhRhOa5VKqU2n3VzoWn2K5swsnk4gj5DxBntXGVXUrTcn0u9kuyXRHHmzW6XR24sW1W+zKOYudQk07rmndeo4va7Bq+D6Zwnx1FqNPFw1NWiq0XprJeb/N8z0sclkjx2eZlxODuuD6Zgs0p1KeqhNVUl8D2qpfLmZeKV88GXKPrkqyymOMlKNTC1Kfu6o1nHQm+zXfzK+d4lw7JrTeX1R4fiLh2WGk1zj0Z6OHMsqs4pp45UzztSmUo2pEbgZo3uF4YUG4FAdCs60hQWdKIUKzuIzLLFGdjROSI6lTd+r+5NnZFfqjucrlDio5dO4jV0cOiKh7g8MdA5E1OiBhyHOiOgUrIZIRtUTYZ7jRiaPX5Jm8aEfM5s+HeLDk2MmzPj9xVobeZzR0UI8s7lq8suEfO+IeKaleTcpt/PZBLLDEqiWx6dz5kzymJxLm9zzcudz9nowxqJAcxUaQAOaCxsUJNO6NQk4u0ZatUzfyXP50ZJxk00+jPTw6lS4kcGbTe48H0bK/xCqWSm09i702OXKOR5c0ODvNuIViI2Z04cKh0cOacpvk8riI73R0MItkOgVFNwtABaO40woW4fhjoNweGIW4WkB2CYwK057v1ZM7orhFq5Q4CzTGTkTqkBO6G8MIe4j0NAO7BsYjh0rgaUqIZx0iNp2QV8S0uZmUqKQxpswcfi3vucGbLSPTw4kY9Spc8fJkcmehGKRwTNAADigGdqIjVEQzA07DTadiasv4TFPuejp87fBzZcS7N7B13Y9PHLg8zLjVmhR3OhcnLLgs6UMlYQo3EDmT+zDM7xezgLcKdEBqRBUiI3FlSbEXiU5y3fqyZ3LpFtTKWcLRPRmNE5RNCjMZzs08LZ7E5OgiWZ5apcifkopsKtXJ5dEbWVBsZnVsNKD3TKKSYmqK9VXGCZm4imTkjrhIx8dg73scWbC5I78OWmYtWi4vdHj5MUoPo9GM0yMkaAAGgGSQ27CNJ0Rze4zL7EkNJvhCbo0MBhXe7PQ02BrlnLmyro38HRZ6sInl5ZmvRo2RdcHFKVss4fBSm9lsJySMo2cPlelbok8iDYySeCEpi2FevRUTcXZmSozMRIqkEUZmIqAzohEpzkYbLpFWUt36skztS4RL4tjSkc22yWFY0pGHAuUMTY0mQnjNTC4hDas5mmmegy/FJ2TZz5IFoSNvDNM452dMaLssBSqq0ooj5ZR6LeOMuzKxnCMHvB/IvDWP2TnpfoxcTwfLozoWqi+yPikjIxfCNZco39DSywZpOaMbF8O1F8VOS9UDjCZVahxMqtw95NEJ6GDLR19FWXD0ujZF/wCORZa9ENDKE205xVnbd6TnWlinTZaWq/h1SyNyu09rtbFI6DcYlrVHss0+HX5lo/49Lsk/8gi/heG30ReOkjE5565s2sHwvLbZlUoxISzSkbeF4Yn2S9QeeK6JOEpdmpheHYr4nclLU/RpYDXo5bGK5WOd5myyxJHFeEUai2zMqRlYyukjphFs55yMDG4tHTFURpyMbE4kbdHRDGZ9WsTcjpjAglUMtlFErylu/UxZ1pcGhicO0UcThx5Eyk20TfDLpWdwrjUjEsZco4q3UqpEJ4jTwuZW6mrTOaWJro38Bndrbkp4U+jMZuJ6LBZ3F82jkyad+jpx5/s28Nj4y6nFPFJHZDMmWfDjLqYtottjIjeEl0Y1kXsw8L9EGJwTqRcZxTXls/5KRy7XaZiWFtco8XxbkksNSdenNuKkk4SSez7M78OqcuDknplF8nzzE5891tcJ6xLhnTDQp8neQ8T+z6m4QneTfvJNnGs0ZW2dM8ElSRJh8/hJuU1Zyk5bebOzFqYVRyZtHNuzby/M8O2tTludHkTXBxS0849n0fLsghohNJ+9FSV+z5Hm5dU06OzHpLVmjDL9PJEHmv2V/Hr0N4ZLmw3h46I6tWMOSGk2YlJIycbmVup1wwnNPKeex2cdmdcMKOV5GzBxeZN9SySQ443J8mTiMZfqZcjqhhoo1MQTlM6I4yFzMWUSJKcGxozJpBKju/UKLKXCN2NSM9mdLpnj04kGJwF90TlCy0M1GTXwriRlFo7IZE0VtbRPc0VpMlp4uxpZTLxFqlj7dSqykJYC/QzZrqUU0znlpzVwnEDjbcTjFkvHOPRuYLiy3N/UjLTJ9GllnE3cLxbB82cstEdEdY12alHiGlL8yOd6SaLx1sfY8fiMPiacqVWzhJWe9n6p9GEcWSDtGpajHNcnznPfw3pzblhsSvKNVf8A0jU4Sn2jUNTGHFnkqHBGKlOpTXgp02k3Ko0ndbNbHP4Mi6R0/lYmuWWsm4Aq1ZS8StSpxhJxbT1ttPe3LY1HTZOzEtdj6R7jKOBcFRtKpWqVGrPeSjH+EX25V0c71EJdnt453RhFRjJJJWSuR/FySdtG/wA3HFUirX4npL8yKx0UiM9dH0ZeL4tp9Dojo37OeWqbMHHcVXvY6o4Ix7IOU5GBi871dSy2oFgm+zKxGZX6mXlR0Q0xQq42/Uk8p0Rw0V5V7knOyyhQ47guQdIt0MM2VjE555EjQpYey3LKNHNLJZBOSu/Vio7Ip0jm7iKyFKRYoY63M2pEZYb6LiqwnzNUmS2yiV6+WRlumTliKw1DXZmYjKZLoc8sLOuGpTKNTDSj3JuMkdCyRZwpyQtzRqos7jimjSy0ZeKyaGPt1NrMTeCyeGaNdTSzInLTJliGctdfqbWdE3pCxDPn+r6j8sSf4hLHiCX6n/I98RPSsKOd2u77t3b5ic4h+NI5qZ49V0+lttg8kR/jEU88l+p/yHliNaQgnnb/AFfUy88UbWjK1TOn3JvUx+ysdH/CtUzh9yL1iXstHSIrVM0bIy1qLR0yRBLHSZJ6pvoosEUODnLozUZTkJ7Iluhl85dGdEMcmQnqII1MNkkup0QwM5J6tejQp5fCHNnRHFRyyzyk+B1MRCPKxq0hLHKRRrYy/Iw8iOiOGuylKo7v1Ib2dqXBpqafM6OGefVHEqCfITiNToidOUeQnaN7os6p4uUQUxSxJlulmS6m1NMg9O10TeJTnzSHSZmpxIqmXQlyaMPEmbWokuypVyTsSenLR1lFOrkskSenZeOsiVZ5XNdGSeCRZamBDLATXRk3hmUWeDOPZZroxePIjXkgLwprowSyBugNQnfkx/vYboUFWMr7Jikp+gi4eyJ0aj6Mi45Wb34xrBVH0Znw5WHnxokhlNR9GaWkyPsw9XjRZpcPzfMrHQNkpa+CL1Hhn9TLx0COeX+R+i/RyKnHm0dEdJGJzS1k5dFmNOjDoi6xxiScskjipmUY/CkPdFAsEn2VKuat8jDy/RaOmXsqyrTl3M72yqhCI44dvmxbWx70uiaFFI1sRNybK82rv1ZmkdaukWtJujiQldAOkxqt3HuE4HWqL5hSDlEcsOnyMuI/I0Rug1yYqaNqaYKc4huaDbBkkMfJc7mvKYeGLJo5o+ppZDD05KszT5oe9Gfx5fY/bIPoguIeKaDx4Pog/UW2aFrp9kFRHUzmmob8lvysY2o03JHUZU03dI1URNTZ2sRSXRB+pnZkH7fTX5V9AuKF4pv2cyzeK5JB5IjWmm/ZDPOuyF5UbWlZXnmsnyuZ8xRaaK7IZYipLuZ3yZRQghKjN8xVJj3xXRJHB92aWP7MvL9Hapxia2pGN0mDqpcgtINrOXVbFuNbUc2bDsaoglHd+pijqT4LhQ4QTAKByABWQUasVn0YgGqjQ9wqR0q3cdi2hrTDgKYnCLM7UO5I5dBBtQ97E8Ou4to94vA8w2sN4vBfcNrHuQ/BfcNrDcheB5htYbw9m8xbQ8h17Ku4bBeRjWGiHjQeSQ1TguxrZETlNj8SK5If6oVSYPE9kLcg2fZw67fQN49iOfeYrZqkg8Pux1YX9BZIKDkNYWFCuKwoglzfqzNnWui5cocVCuABcQCGACYD1AFBqAYtgoBaUFAGnzAA37gHAXYWFBdhYUF2FhQXYchQtwALCGLT5hQWGlBQWPYKDkNS7D4CmGsAoTkxWOgAdCGAXEIAAry5v1MnWui5cocVAACuABcQAAAFgFwGAAIQAMQAAXEMLgAmwCguFjoLgFAACAAAAEMBgFwAQAFwsYXABXAAuIRBJ7v1MnUui3cocYAAAFBcAFcAAQ6AAoAsKEAUMAEABcAC4AR1E24xXW5ObfRuNJWSPDuFtXW4RTM71IRQAEABYAFgFwALiAQAAwAQAMYgALiAglzfqB0rotGjkAABgAXAAuACuBoGwAAAAALgKguIKALAAAI80+wnyD6O69S9r9EMzFUR3EaAAAQAMAAAAdCuAUAhiuMVBcLGK4AAAQy5swdK6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10" name="Picture 6" descr="C:\Users\Администратор\Desktop\images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3814936" cy="2857520"/>
          </a:xfrm>
          <a:prstGeom prst="rect">
            <a:avLst/>
          </a:prstGeom>
          <a:noFill/>
        </p:spPr>
      </p:pic>
      <p:pic>
        <p:nvPicPr>
          <p:cNvPr id="21511" name="Picture 7" descr="C:\Users\Администратор\Desktop\images (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71876"/>
            <a:ext cx="4094690" cy="3067065"/>
          </a:xfrm>
          <a:prstGeom prst="rect">
            <a:avLst/>
          </a:prstGeom>
          <a:noFill/>
        </p:spPr>
      </p:pic>
      <p:pic>
        <p:nvPicPr>
          <p:cNvPr id="21512" name="Picture 8" descr="C:\Users\Администратор\Desktop\загруженное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3500438"/>
            <a:ext cx="2624149" cy="3120954"/>
          </a:xfrm>
          <a:prstGeom prst="rect">
            <a:avLst/>
          </a:prstGeom>
          <a:noFill/>
        </p:spPr>
      </p:pic>
      <p:sp>
        <p:nvSpPr>
          <p:cNvPr id="12" name="Лента лицом вниз 11"/>
          <p:cNvSpPr/>
          <p:nvPr/>
        </p:nvSpPr>
        <p:spPr>
          <a:xfrm>
            <a:off x="4214810" y="285728"/>
            <a:ext cx="4714908" cy="2643206"/>
          </a:xfrm>
          <a:prstGeom prst="ribbon">
            <a:avLst>
              <a:gd name="adj1" fmla="val 20645"/>
              <a:gd name="adj2" fmla="val 60635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072066" y="1071546"/>
            <a:ext cx="3143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Знаем все мы, да, да, да,</a:t>
            </a:r>
          </a:p>
          <a:p>
            <a:pPr marL="45720" indent="0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Где здесь прячется вода!</a:t>
            </a:r>
          </a:p>
          <a:p>
            <a:pPr marL="45720" indent="0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Выходи, водица, </a:t>
            </a:r>
          </a:p>
          <a:p>
            <a:pPr marL="45720" indent="0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Мы пришли умыться!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90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57158" y="571480"/>
            <a:ext cx="3429024" cy="1571636"/>
          </a:xfrm>
        </p:spPr>
        <p:txBody>
          <a:bodyPr>
            <a:noAutofit/>
          </a:bodyPr>
          <a:lstStyle/>
          <a:p>
            <a:pPr marL="182880" indent="0" algn="l">
              <a:buNone/>
            </a:pPr>
            <a:r>
              <a:rPr lang="ru-RU" sz="2000" i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Чтоб здоровыми нам быть,</a:t>
            </a:r>
            <a:br>
              <a:rPr lang="ru-RU" sz="2000" i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Надо ручки чаще мыть.</a:t>
            </a:r>
            <a:br>
              <a:rPr lang="ru-RU" sz="2000" i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Кран для этого откроем</a:t>
            </a:r>
            <a:br>
              <a:rPr lang="ru-RU" sz="2000" i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Смочим тёплой их водою.</a:t>
            </a:r>
            <a:endParaRPr lang="ru-RU" sz="2000" i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004048" y="3571876"/>
            <a:ext cx="3456384" cy="1657324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 рукавчик не засучит, </a:t>
            </a:r>
          </a:p>
          <a:p>
            <a:pPr algn="ctr"/>
            <a:r>
              <a:rPr lang="ru-RU" sz="4000" b="1" i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Тот водички не получит!!!</a:t>
            </a:r>
            <a:endParaRPr lang="ru-RU" sz="4000" b="1" i="1" dirty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8" y="3071810"/>
            <a:ext cx="3251131" cy="33086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Администратор\Desktop\images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428604"/>
            <a:ext cx="5001133" cy="22955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3242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731520"/>
            <a:ext cx="4653136" cy="291350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6972">
            <a:off x="796435" y="4098674"/>
            <a:ext cx="2607349" cy="193688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/>
                    </a14:imgEffect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6" y="3857628"/>
            <a:ext cx="3816424" cy="264113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0" name="Picture 2" descr="C:\Users\Администратор\Desktop\myit-ruki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428604"/>
            <a:ext cx="3143272" cy="3000396"/>
          </a:xfrm>
          <a:prstGeom prst="rect">
            <a:avLst/>
          </a:prstGeom>
          <a:noFill/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285720" y="428604"/>
            <a:ext cx="4572032" cy="3000396"/>
          </a:xfrm>
          <a:prstGeom prst="wedgeRoundRectCallout">
            <a:avLst>
              <a:gd name="adj1" fmla="val 60052"/>
              <a:gd name="adj2" fmla="val 65020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00034" y="785794"/>
            <a:ext cx="4071966" cy="230832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Тщательно намылим,</a:t>
            </a:r>
          </a:p>
          <a:p>
            <a:pPr marL="45720" indent="0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Детским пенным мылом.</a:t>
            </a:r>
          </a:p>
          <a:p>
            <a:pPr marL="45720" indent="0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Трём ладошки друг о друга</a:t>
            </a:r>
          </a:p>
          <a:p>
            <a:pPr marL="45720" indent="0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Вымоем все пальчики –</a:t>
            </a:r>
          </a:p>
          <a:p>
            <a:pPr marL="45720" indent="0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Это правило простое</a:t>
            </a:r>
          </a:p>
          <a:p>
            <a:pPr marL="45720" indent="0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Для девочек и мальчиков!</a:t>
            </a:r>
          </a:p>
        </p:txBody>
      </p:sp>
    </p:spTree>
    <p:extLst>
      <p:ext uri="{BB962C8B-B14F-4D97-AF65-F5344CB8AC3E}">
        <p14:creationId xmlns:p14="http://schemas.microsoft.com/office/powerpoint/2010/main" val="297513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1538" y="4286256"/>
            <a:ext cx="3932510" cy="2571744"/>
          </a:xfrm>
        </p:spPr>
        <p:txBody>
          <a:bodyPr/>
          <a:lstStyle/>
          <a:p>
            <a:pPr marL="45720" indent="0">
              <a:buNone/>
            </a:pPr>
            <a:endParaRPr lang="ru-RU" dirty="0"/>
          </a:p>
        </p:txBody>
      </p:sp>
      <p:pic>
        <p:nvPicPr>
          <p:cNvPr id="6146" name="Picture 2" descr="C:\Users\Администратор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89" y="857232"/>
            <a:ext cx="3524275" cy="2643206"/>
          </a:xfrm>
          <a:prstGeom prst="rect">
            <a:avLst/>
          </a:prstGeom>
          <a:noFill/>
        </p:spPr>
      </p:pic>
      <p:pic>
        <p:nvPicPr>
          <p:cNvPr id="6147" name="Picture 3" descr="C:\Users\Администратор\Desktop\загруженно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714356"/>
            <a:ext cx="3000396" cy="3000396"/>
          </a:xfrm>
          <a:prstGeom prst="rect">
            <a:avLst/>
          </a:prstGeom>
          <a:noFill/>
        </p:spPr>
      </p:pic>
      <p:pic>
        <p:nvPicPr>
          <p:cNvPr id="6148" name="Picture 4" descr="C:\Users\Администратор\Desktop\images (5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3714752"/>
            <a:ext cx="2186000" cy="2918749"/>
          </a:xfrm>
          <a:prstGeom prst="rect">
            <a:avLst/>
          </a:prstGeom>
          <a:noFill/>
        </p:spPr>
      </p:pic>
      <p:sp>
        <p:nvSpPr>
          <p:cNvPr id="9" name="Выноска-облако 8"/>
          <p:cNvSpPr/>
          <p:nvPr/>
        </p:nvSpPr>
        <p:spPr>
          <a:xfrm>
            <a:off x="500034" y="3786190"/>
            <a:ext cx="4486300" cy="2928958"/>
          </a:xfrm>
          <a:prstGeom prst="cloudCallout">
            <a:avLst>
              <a:gd name="adj1" fmla="val 82391"/>
              <a:gd name="adj2" fmla="val -376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000100" y="4286256"/>
            <a:ext cx="36433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ru-RU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 ручки сполоснём,</a:t>
            </a:r>
          </a:p>
          <a:p>
            <a:pPr marL="45720" indent="0">
              <a:buNone/>
            </a:pPr>
            <a:r>
              <a:rPr lang="ru-RU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Смоем все бактерии. </a:t>
            </a:r>
          </a:p>
          <a:p>
            <a:pPr marL="45720" indent="0">
              <a:buNone/>
            </a:pPr>
            <a:r>
              <a:rPr lang="ru-RU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Пусть от нас они бегут</a:t>
            </a:r>
          </a:p>
          <a:p>
            <a:pPr marL="45720" indent="0">
              <a:buNone/>
            </a:pPr>
            <a:r>
              <a:rPr lang="ru-RU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Вместе с мыльной пеной!</a:t>
            </a:r>
            <a:endParaRPr lang="ru-RU" sz="2400" b="1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38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016" y="731520"/>
            <a:ext cx="3888432" cy="2265432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/>
              <a:t>Полотенчиками ручки</a:t>
            </a:r>
          </a:p>
          <a:p>
            <a:pPr marL="45720" indent="0">
              <a:buNone/>
            </a:pPr>
            <a:r>
              <a:rPr lang="ru-RU" dirty="0" smtClean="0"/>
              <a:t>Высушим мы нашими,</a:t>
            </a:r>
          </a:p>
          <a:p>
            <a:pPr marL="45720" indent="0">
              <a:buNone/>
            </a:pPr>
            <a:r>
              <a:rPr lang="ru-RU" dirty="0" smtClean="0"/>
              <a:t>Для ладошек очень вредно</a:t>
            </a:r>
          </a:p>
          <a:p>
            <a:pPr marL="45720" indent="0">
              <a:buNone/>
            </a:pPr>
            <a:r>
              <a:rPr lang="ru-RU" dirty="0" smtClean="0"/>
              <a:t>Оставаться влажными.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357" y="3285268"/>
            <a:ext cx="2310906" cy="2770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C:\Users\Администратор\Desktop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3500438"/>
            <a:ext cx="4505925" cy="2933714"/>
          </a:xfrm>
          <a:prstGeom prst="rect">
            <a:avLst/>
          </a:prstGeom>
          <a:noFill/>
        </p:spPr>
      </p:pic>
      <p:pic>
        <p:nvPicPr>
          <p:cNvPr id="7171" name="Picture 3" descr="C:\Users\Администратор\Desktop\images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3" y="428604"/>
            <a:ext cx="4127534" cy="22145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101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85918" y="3929066"/>
            <a:ext cx="4032448" cy="3097484"/>
          </a:xfrm>
        </p:spPr>
        <p:txBody>
          <a:bodyPr/>
          <a:lstStyle/>
          <a:p>
            <a:pPr marL="45720" indent="0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Водичка, водичка,</a:t>
            </a:r>
          </a:p>
          <a:p>
            <a:pPr marL="45720" indent="0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Умой моё личико.</a:t>
            </a:r>
          </a:p>
          <a:p>
            <a:pPr marL="45720" indent="0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Чтобы глазоньки блестели,</a:t>
            </a:r>
          </a:p>
          <a:p>
            <a:pPr marL="45720" indent="0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Чтоб щёчки розовели,</a:t>
            </a:r>
          </a:p>
          <a:p>
            <a:pPr marL="45720" indent="0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Чтоб смеялся роток,</a:t>
            </a:r>
          </a:p>
          <a:p>
            <a:pPr marL="45720" indent="0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Чтоб кусался зубок!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826" y="4000504"/>
            <a:ext cx="2160240" cy="2141424"/>
          </a:xfrm>
          <a:prstGeom prst="rect">
            <a:avLst/>
          </a:prstGeom>
        </p:spPr>
      </p:pic>
      <p:pic>
        <p:nvPicPr>
          <p:cNvPr id="5122" name="Picture 2" descr="C:\Users\Администратор\Desktop\1346429092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42852"/>
            <a:ext cx="3643338" cy="3586411"/>
          </a:xfrm>
          <a:prstGeom prst="rect">
            <a:avLst/>
          </a:prstGeom>
          <a:noFill/>
        </p:spPr>
      </p:pic>
      <p:pic>
        <p:nvPicPr>
          <p:cNvPr id="5123" name="Picture 3" descr="C:\Users\Администратор\Desktop\clip_image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69669">
            <a:off x="5435756" y="720929"/>
            <a:ext cx="3221685" cy="2414462"/>
          </a:xfrm>
          <a:prstGeom prst="rect">
            <a:avLst/>
          </a:prstGeom>
          <a:noFill/>
        </p:spPr>
      </p:pic>
      <p:sp>
        <p:nvSpPr>
          <p:cNvPr id="8" name="Стрелка вправо 7"/>
          <p:cNvSpPr/>
          <p:nvPr/>
        </p:nvSpPr>
        <p:spPr>
          <a:xfrm rot="1266565">
            <a:off x="5072066" y="4143380"/>
            <a:ext cx="1214446" cy="642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7451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Администратор\Desktop\ecdd1295f4a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2844" y="214290"/>
            <a:ext cx="8858312" cy="642942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1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647</TotalTime>
  <Words>178</Words>
  <Application>Microsoft Office PowerPoint</Application>
  <PresentationFormat>Экран (4:3)</PresentationFormat>
  <Paragraphs>41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Тема1</vt:lpstr>
      <vt:lpstr>Презентация PowerPoint</vt:lpstr>
      <vt:lpstr>Подготовила: воспитатель второй младшей группы «Гуси-Лебеди» Лисятина Е.А.</vt:lpstr>
      <vt:lpstr>Презентация PowerPoint</vt:lpstr>
      <vt:lpstr>Чтоб здоровыми нам быть, Надо ручки чаще мыть. Кран для этого откроем Смочим тёплой их водою.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Подготовила: воспитатель второй младшей группы «Облачко» ГБОУ СОШ № 1338 Калинина Н.М.</dc:title>
  <dc:creator>Наташа</dc:creator>
  <cp:lastModifiedBy>Венера Узбековна</cp:lastModifiedBy>
  <cp:revision>32</cp:revision>
  <dcterms:created xsi:type="dcterms:W3CDTF">2012-12-15T10:34:04Z</dcterms:created>
  <dcterms:modified xsi:type="dcterms:W3CDTF">2016-02-05T16:57:03Z</dcterms:modified>
</cp:coreProperties>
</file>