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71" r:id="rId5"/>
    <p:sldId id="257" r:id="rId6"/>
    <p:sldId id="259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6" r:id="rId16"/>
    <p:sldId id="268" r:id="rId17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560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61637002-2C49-46BA-858C-87ADF83CD342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60E360-F92D-4E25-B35A-1103AB057999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37002-2C49-46BA-858C-87ADF83CD342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0E360-F92D-4E25-B35A-1103AB0579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37002-2C49-46BA-858C-87ADF83CD342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0E360-F92D-4E25-B35A-1103AB05799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1637002-2C49-46BA-858C-87ADF83CD342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460E360-F92D-4E25-B35A-1103AB057999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37002-2C49-46BA-858C-87ADF83CD342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60E360-F92D-4E25-B35A-1103AB057999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1637002-2C49-46BA-858C-87ADF83CD342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60E360-F92D-4E25-B35A-1103AB057999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1637002-2C49-46BA-858C-87ADF83CD342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460E360-F92D-4E25-B35A-1103AB057999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37002-2C49-46BA-858C-87ADF83CD342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60E360-F92D-4E25-B35A-1103AB05799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37002-2C49-46BA-858C-87ADF83CD342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60E360-F92D-4E25-B35A-1103AB05799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1637002-2C49-46BA-858C-87ADF83CD342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60E360-F92D-4E25-B35A-1103AB057999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61637002-2C49-46BA-858C-87ADF83CD342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C460E360-F92D-4E25-B35A-1103AB057999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61637002-2C49-46BA-858C-87ADF83CD342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C460E360-F92D-4E25-B35A-1103AB057999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Романский и готический стили.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Время соборов</a:t>
            </a:r>
            <a:endParaRPr lang="ru-RU" sz="3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3608" y="4149080"/>
            <a:ext cx="6762127" cy="15708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учитель </a:t>
            </a:r>
            <a:r>
              <a:rPr lang="ru-RU" sz="2800" dirty="0" smtClean="0"/>
              <a:t>истории </a:t>
            </a:r>
            <a:endParaRPr lang="ru-RU" sz="2800" dirty="0" smtClean="0"/>
          </a:p>
          <a:p>
            <a:pPr algn="ctr"/>
            <a:r>
              <a:rPr lang="ru-RU" sz="2800" dirty="0" smtClean="0"/>
              <a:t>МБОУ </a:t>
            </a:r>
            <a:r>
              <a:rPr lang="ru-RU" sz="2800" dirty="0"/>
              <a:t>СОШ № 10 г. Новороссийска </a:t>
            </a:r>
            <a:endParaRPr lang="ru-RU" sz="2800" dirty="0" smtClean="0"/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Коновалова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С.П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289" y="188640"/>
            <a:ext cx="6107430" cy="3162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39552" y="5875656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Всероссийская научно-методическая конференция</a:t>
            </a:r>
          </a:p>
          <a:p>
            <a:pPr algn="ctr"/>
            <a:r>
              <a:rPr lang="ru-RU" sz="1400" dirty="0"/>
              <a:t>"Практика применения современных образовательных технологий в процессе реализации ФГОС"</a:t>
            </a:r>
          </a:p>
          <a:p>
            <a:pPr algn="ctr"/>
            <a:r>
              <a:rPr lang="ru-RU" sz="1400" dirty="0"/>
              <a:t>январь - март 2016 г.</a:t>
            </a:r>
          </a:p>
        </p:txBody>
      </p:sp>
    </p:spTree>
    <p:extLst>
      <p:ext uri="{BB962C8B-B14F-4D97-AF65-F5344CB8AC3E}">
        <p14:creationId xmlns:p14="http://schemas.microsoft.com/office/powerpoint/2010/main" val="303367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вы\Desktop\материал для презентаций\Photo by Eric Pouhier on Wikipedi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926" y="548680"/>
            <a:ext cx="467798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436096" y="764704"/>
            <a:ext cx="3024336" cy="55446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Опишите внутренний облик готического собора.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1449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вы\Desktop\материал для презентаций\43198144-ef53-324c-8b1f-944d644cf6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702674"/>
            <a:ext cx="3960440" cy="515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авы\Desktop\материал для презентаций\gothic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702674"/>
            <a:ext cx="3920400" cy="515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739592" y="174719"/>
            <a:ext cx="7664816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Витражи готических соборов. </a:t>
            </a:r>
          </a:p>
          <a:p>
            <a:pPr algn="ctr"/>
            <a:r>
              <a:rPr lang="ru-RU" sz="3200" dirty="0" smtClean="0"/>
              <a:t>Как вы думаете, что такое витраж?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9448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авы\Desktop\материал для презентаций\6347144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4267200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вавы\Desktop\материал для презентаций\0006-011-3.-Opredel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565275"/>
            <a:ext cx="3628331" cy="529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4581128"/>
            <a:ext cx="4195192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Характерной особенностью готических соборов является т.н. «готическая роза».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7021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авы\Desktop\материал для презентаций\attach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4898080" cy="328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вавы\Desktop\материал для презентаций\48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723" y="3429000"/>
            <a:ext cx="4866868" cy="324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580112" y="476672"/>
            <a:ext cx="3240360" cy="59046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Романские и готические соборы украшались скульптурой. Эти изображения называли «библией в камне». Почему?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3665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авы\Desktop\2013-07-31 2013\2013 1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626" y="260648"/>
            <a:ext cx="3436171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39952" y="1988840"/>
            <a:ext cx="4824536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Знаменитый «улыбающийся ангел» собора в Реймсе.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6512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авы\Desktop\материал для презентаций\w550-129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7056784" cy="526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899592" y="5449151"/>
            <a:ext cx="7344816" cy="12202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Такие скульптуры ставились на готических соборах. Это – горгульи. Для чего они, как вы думаете?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8203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авы\Desktop\2013-07-31 2013\2013 0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4299942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932040" y="589019"/>
            <a:ext cx="3816424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Какой это стиль? По каким признакам вы это определили?</a:t>
            </a:r>
            <a:endParaRPr lang="ru-RU" sz="32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76056" y="3645024"/>
            <a:ext cx="3672408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Урок разработан учителем истории МБОУ СОШ № 10 Коноваловой С.П.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493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867328" cy="4075176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ru-RU" sz="5400" dirty="0" smtClean="0"/>
              <a:t>Мир романских соборов.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5400" dirty="0"/>
              <a:t> </a:t>
            </a:r>
            <a:r>
              <a:rPr lang="ru-RU" sz="5400" dirty="0" smtClean="0"/>
              <a:t>Душа готики.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5400" dirty="0"/>
              <a:t> «Библия в камне».</a:t>
            </a:r>
          </a:p>
          <a:p>
            <a:pPr marL="457200" indent="-457200" algn="l">
              <a:buFont typeface="+mj-lt"/>
              <a:buAutoNum type="arabicPeriod"/>
            </a:pP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План темы: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4882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sz="3200" dirty="0" smtClean="0"/>
              <a:t>Разобраться, почему именно собор стал наиболее ярким воплощением средневековой архитектуры и искусства?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ru-RU" sz="3200" dirty="0" smtClean="0"/>
              <a:t>Познакомиться с наиболее известными архитектурными постройками.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ru-RU" sz="3200" dirty="0" smtClean="0"/>
              <a:t>Запомнить главные отличия романских и готических соборов.</a:t>
            </a:r>
          </a:p>
          <a:p>
            <a:pPr algn="l"/>
            <a:r>
              <a:rPr lang="ru-RU" sz="3200" dirty="0"/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mtClean="0"/>
              <a:t>Цель урока: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3969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авы\Desktop\средние века\город\c86c43dbce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584478" cy="517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39552" y="5589240"/>
            <a:ext cx="828092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Средневековая миниатюра «Город».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1918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вы\Desktop\материал для презентаций\1274515378_j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104455" cy="461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авы\Desktop\материал для презентаций\1274515866_k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4117" y="36871"/>
            <a:ext cx="46672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56176" y="3429000"/>
            <a:ext cx="4571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5185862"/>
            <a:ext cx="741682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Сравните  две постройки. Найдите различия.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2409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вы\Desktop\2013-07-31 2013\2013 1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856" y="383312"/>
            <a:ext cx="3456384" cy="615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99992" y="383312"/>
            <a:ext cx="4032448" cy="615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Романский стиль в архитектуре охватывает</a:t>
            </a:r>
          </a:p>
          <a:p>
            <a:pPr algn="ctr"/>
            <a:r>
              <a:rPr lang="ru-RU" sz="3200" dirty="0" smtClean="0"/>
              <a:t> </a:t>
            </a:r>
            <a:r>
              <a:rPr lang="ru-RU" sz="3200" dirty="0"/>
              <a:t>6</a:t>
            </a:r>
            <a:r>
              <a:rPr lang="ru-RU" sz="3200" dirty="0" smtClean="0"/>
              <a:t>-11 века.</a:t>
            </a:r>
          </a:p>
          <a:p>
            <a:pPr algn="ctr"/>
            <a:r>
              <a:rPr lang="ru-RU" sz="3200" dirty="0" smtClean="0"/>
              <a:t> Собор в городе Трире в Германии. Выделите характерные черты этого стиля.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406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вавы\Desktop\материал для презентаций\071025200419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960440" cy="307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вавы\Desktop\материал для презентаций\med_gallery_810_245_576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2907139"/>
            <a:ext cx="4932040" cy="369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72000" y="548680"/>
            <a:ext cx="4392488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Опишите внутренний  облик романского храма.</a:t>
            </a:r>
            <a:endParaRPr lang="ru-RU" sz="28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3548" y="3861048"/>
            <a:ext cx="3456384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Почему романский храм напоминает крепость?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4113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вы\Desktop\материал для презентаций\notr-dam_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38250"/>
            <a:ext cx="4752528" cy="323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авы\Desktop\материал для презентаций\132077485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631405"/>
            <a:ext cx="4788533" cy="319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07504" y="404664"/>
            <a:ext cx="3816424" cy="29638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Порталы романского и готического соборов.</a:t>
            </a:r>
            <a:endParaRPr lang="ru-RU" sz="32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292080" y="3631405"/>
            <a:ext cx="3384376" cy="30379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r>
              <a:rPr lang="ru-RU" sz="2800" dirty="0"/>
              <a:t>К</a:t>
            </a:r>
            <a:r>
              <a:rPr lang="ru-RU" sz="2800" dirty="0" smtClean="0"/>
              <a:t>оторый их них </a:t>
            </a:r>
            <a:r>
              <a:rPr lang="ru-RU" sz="2800" dirty="0" smtClean="0"/>
              <a:t>готический, </a:t>
            </a:r>
            <a:r>
              <a:rPr lang="ru-RU" sz="2800" dirty="0" smtClean="0"/>
              <a:t>а какой романский? Как вы это определили?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6825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авы\Desktop\материал для презентаций\70505554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93792"/>
            <a:ext cx="700877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899592" y="5661248"/>
            <a:ext cx="734481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Готический стиль в архитектуре. 12-14 века.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932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7e2ce8f68baf7e1bee7dbf74e1744554617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81</TotalTime>
  <Words>262</Words>
  <Application>Microsoft Office PowerPoint</Application>
  <PresentationFormat>Экран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BlackTie</vt:lpstr>
      <vt:lpstr>Время соборов</vt:lpstr>
      <vt:lpstr>План темы:</vt:lpstr>
      <vt:lpstr>Цель урока: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Время соборов</dc:title>
  <dc:creator>вавы</dc:creator>
  <cp:lastModifiedBy>user</cp:lastModifiedBy>
  <cp:revision>19</cp:revision>
  <dcterms:created xsi:type="dcterms:W3CDTF">2013-11-03T14:14:28Z</dcterms:created>
  <dcterms:modified xsi:type="dcterms:W3CDTF">2016-03-16T18:59:44Z</dcterms:modified>
</cp:coreProperties>
</file>