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99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FDE-64AB-4B39-8502-2D5A25617A56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0035-951E-4CAC-B5B0-B9C091E0E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4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9FDE-64AB-4B39-8502-2D5A25617A56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0035-951E-4CAC-B5B0-B9C091E0E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</a:t>
            </a:r>
            <a:r>
              <a:rPr lang="ru-RU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всему голова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5967864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Всероссийская научно-методическая конференция</a:t>
            </a:r>
          </a:p>
          <a:p>
            <a:pPr algn="ctr"/>
            <a:r>
              <a:rPr lang="ru-RU" sz="1400" dirty="0"/>
              <a:t>"Практика применения современных образовательных технологий в процессе реализации ФГОС"</a:t>
            </a:r>
          </a:p>
          <a:p>
            <a:pPr algn="ctr"/>
            <a:r>
              <a:rPr lang="ru-RU" sz="1400" dirty="0"/>
              <a:t>январь - март 2016 г.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105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1182" y="3003917"/>
            <a:ext cx="734326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Чернышева Ирина Ивановна</a:t>
            </a:r>
          </a:p>
          <a:p>
            <a:pPr algn="ctr"/>
            <a:r>
              <a:rPr lang="ru-RU" dirty="0"/>
              <a:t>воспитатель</a:t>
            </a:r>
          </a:p>
          <a:p>
            <a:pPr algn="ctr"/>
            <a:r>
              <a:rPr lang="ru-RU" dirty="0"/>
              <a:t>Государственное бюджетное образовательное учреждение</a:t>
            </a:r>
          </a:p>
          <a:p>
            <a:pPr algn="ctr"/>
            <a:r>
              <a:rPr lang="ru-RU" dirty="0"/>
              <a:t>«Школа № 1631» дошкольное отделение № 1851</a:t>
            </a:r>
          </a:p>
          <a:p>
            <a:pPr algn="ctr"/>
            <a:r>
              <a:rPr lang="ru-RU" dirty="0"/>
              <a:t>г. Москва</a:t>
            </a:r>
          </a:p>
          <a:p>
            <a:r>
              <a:rPr lang="en-US" b="1" dirty="0"/>
              <a:t> </a:t>
            </a:r>
            <a:endParaRPr lang="ru-RU" dirty="0"/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КОНСПЕКТ НЕПОСРЕДСТВЕННО ОБРАЗОВАТЕЛЬНОЙ ДЕЯТЕЛЬНОСТИ ПО ФОРМИРОВАНИЮ ЦЕЛОСТНОЙ КАРТИНЫ МИРА И ЛЕПКЕ В ПОДГОТОВИТЕЛЬНОЙ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1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bdb2e5d1dde7857d7362abfacb32e93d9d8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Хлеб – всему голова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– всему голова</dc:title>
  <dc:creator>User</dc:creator>
  <cp:lastModifiedBy>user</cp:lastModifiedBy>
  <cp:revision>4</cp:revision>
  <dcterms:created xsi:type="dcterms:W3CDTF">2016-03-11T16:44:10Z</dcterms:created>
  <dcterms:modified xsi:type="dcterms:W3CDTF">2016-03-20T19:14:59Z</dcterms:modified>
</cp:coreProperties>
</file>