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119495" cy="3149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2955" y="5949280"/>
            <a:ext cx="820891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latin typeface="Calibri"/>
                <a:ea typeface="Calibri"/>
                <a:cs typeface="Helvetica"/>
              </a:rPr>
              <a:t>III Всероссийская научно-методическая конференция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200" b="1" dirty="0">
                <a:solidFill>
                  <a:srgbClr val="0070C0"/>
                </a:solidFill>
                <a:latin typeface="Calibri"/>
                <a:ea typeface="Calibri"/>
                <a:cs typeface="Helvetica"/>
              </a:rPr>
              <a:t>"Педагогическая технология и мастерство учителя"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1200" b="1" dirty="0">
                <a:solidFill>
                  <a:srgbClr val="0070C0"/>
                </a:solidFill>
                <a:latin typeface="Calibri"/>
                <a:ea typeface="Calibri"/>
                <a:cs typeface="Helvetica"/>
              </a:rPr>
              <a:t>ноябрь – декабрь 2015 года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979" y="1196752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>
                <a:solidFill>
                  <a:srgbClr val="FF0000"/>
                </a:solidFill>
              </a:rPr>
              <a:t>Разработка внеклассного мероприятия «Школьная </a:t>
            </a:r>
            <a:r>
              <a:rPr lang="ru-RU" sz="2000" b="1" cap="all" dirty="0" err="1">
                <a:solidFill>
                  <a:srgbClr val="FF0000"/>
                </a:solidFill>
              </a:rPr>
              <a:t>профориентационная</a:t>
            </a:r>
            <a:r>
              <a:rPr lang="ru-RU" sz="2000" b="1" cap="all" dirty="0">
                <a:solidFill>
                  <a:srgbClr val="FF0000"/>
                </a:solidFill>
              </a:rPr>
              <a:t> игра</a:t>
            </a:r>
            <a:r>
              <a:rPr lang="en-US" sz="2000" b="1" cap="all" dirty="0">
                <a:solidFill>
                  <a:srgbClr val="FF0000"/>
                </a:solidFill>
              </a:rPr>
              <a:t>-</a:t>
            </a:r>
            <a:r>
              <a:rPr lang="ru-RU" sz="2000" b="1" cap="all" dirty="0">
                <a:solidFill>
                  <a:srgbClr val="FF0000"/>
                </a:solidFill>
              </a:rPr>
              <a:t>конкурс «Кем я буду»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924944"/>
            <a:ext cx="4572000" cy="24160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 err="1">
                <a:solidFill>
                  <a:srgbClr val="0070C0"/>
                </a:solidFill>
              </a:rPr>
              <a:t>Полянцева</a:t>
            </a:r>
            <a:r>
              <a:rPr lang="ru-RU" dirty="0">
                <a:solidFill>
                  <a:srgbClr val="0070C0"/>
                </a:solidFill>
              </a:rPr>
              <a:t> Любовь Сергеевна</a:t>
            </a: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0070C0"/>
                </a:solidFill>
              </a:rPr>
              <a:t>заместитель директора по воспитательной работе</a:t>
            </a:r>
          </a:p>
          <a:p>
            <a:pPr>
              <a:spcAft>
                <a:spcPts val="1000"/>
              </a:spcAft>
            </a:pPr>
            <a:r>
              <a:rPr lang="ru-RU">
                <a:solidFill>
                  <a:srgbClr val="0070C0"/>
                </a:solidFill>
              </a:rPr>
              <a:t>Муниципальное </a:t>
            </a:r>
            <a:r>
              <a:rPr lang="ru-RU" smtClean="0">
                <a:solidFill>
                  <a:srgbClr val="0070C0"/>
                </a:solidFill>
              </a:rPr>
              <a:t>казённое </a:t>
            </a:r>
            <a:r>
              <a:rPr lang="ru-RU" dirty="0">
                <a:solidFill>
                  <a:srgbClr val="0070C0"/>
                </a:solidFill>
              </a:rPr>
              <a:t>общеобразовательное учреждение «Специальная школа-интернат № 38» </a:t>
            </a: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0070C0"/>
                </a:solidFill>
              </a:rPr>
              <a:t>г. Новокузнецк Кемеровской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4846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88840"/>
            <a:ext cx="5966666" cy="1599042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МОЛОДЦЫ!!!</a:t>
            </a:r>
            <a:endParaRPr lang="ru-RU" sz="6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D:\Мои документы\ИННОВАЦИОННАЯ ПЛОЩАДКА\Конкурс Кем я буду\0b0effa80b116059b65af17ab5bae7f9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" y="260649"/>
            <a:ext cx="891998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662" y="3212976"/>
            <a:ext cx="2180059" cy="21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2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96530852_Vuybor_profess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9" y="0"/>
            <a:ext cx="9165989" cy="64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1835697" y="2564904"/>
            <a:ext cx="5760640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- конкурс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КЕМ Я БУДУ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101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692696"/>
            <a:ext cx="5966666" cy="1199210"/>
          </a:xfrm>
        </p:spPr>
        <p:txBody>
          <a:bodyPr/>
          <a:lstStyle/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«ВИЗИТКА»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87624" y="2420888"/>
            <a:ext cx="6192688" cy="64807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ПРЕДСТАВЛЕНИЕ СЕБЯ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09478"/>
            <a:ext cx="3744416" cy="3744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48136"/>
            <a:ext cx="2228850" cy="34671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4644008" y="836712"/>
            <a:ext cx="144016" cy="28803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563616" y="2204864"/>
            <a:ext cx="144016" cy="28803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020272" y="2253283"/>
            <a:ext cx="144016" cy="28803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7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«Азбука 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профессий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7852" y="1988840"/>
            <a:ext cx="6408712" cy="165618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НАПИСАТЬ НАЗВАНИЯ ПРОФЕССИЙ, КОТОРЫЕ НАЧИНАЮТСЯ НА БУКВЫ РУССКОГО АЛФАВИТА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1908" y="3933056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НАПРИМЕР:</a:t>
            </a:r>
          </a:p>
          <a:p>
            <a:r>
              <a:rPr lang="ru-RU" sz="2400" dirty="0" smtClean="0"/>
              <a:t>А- актер</a:t>
            </a:r>
          </a:p>
          <a:p>
            <a:r>
              <a:rPr lang="ru-RU" sz="2400" dirty="0" smtClean="0"/>
              <a:t>Б- библиотекарь</a:t>
            </a:r>
          </a:p>
          <a:p>
            <a:r>
              <a:rPr lang="ru-RU" sz="2400" dirty="0" smtClean="0"/>
              <a:t>В- …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267744" y="764704"/>
            <a:ext cx="72008" cy="21602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228184" y="872716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20072" y="1114872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588224" y="1114872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732240" y="2204864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940152" y="2204864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84440" y="2780928"/>
            <a:ext cx="6396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95936" y="3429000"/>
            <a:ext cx="432048" cy="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75856" y="3429000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835696" y="2781375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843808" y="1962708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483768" y="2539219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588224" y="1956377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499992" y="1975427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644008" y="2539219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840252" y="2650847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059832" y="3186995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952914" y="3298623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3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433" y="233099"/>
            <a:ext cx="7344816" cy="1166994"/>
          </a:xfrm>
        </p:spPr>
        <p:txBody>
          <a:bodyPr/>
          <a:lstStyle/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«Предметы 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труда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412776"/>
            <a:ext cx="7488832" cy="108012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ВЫБРАТЬ ПРЕДМЕТЫ ТРУДА ДЛЯ УКАЗАННОЙ ПРОФЕССИИ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H:\профессии\столяр\novogilov-b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4483333" cy="2691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6182836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СТОЛЯР</a:t>
            </a:r>
            <a:endParaRPr lang="ru-RU" dirty="0"/>
          </a:p>
        </p:txBody>
      </p:sp>
      <p:pic>
        <p:nvPicPr>
          <p:cNvPr id="11" name="Рисунок 10" descr="H:\профессии\столяр\pic_pincers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0928"/>
            <a:ext cx="2183354" cy="17039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Рисунок 11" descr="H:\профессии\столяр\118-stolyarnye-i-plotnitskie-instrumenty-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65" y="4941168"/>
            <a:ext cx="2736304" cy="14263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Рисунок 12" descr="H:\профессии\столяр\nozhovk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2056690" cy="17039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6360576" y="5992147"/>
            <a:ext cx="94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ТОПОР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02476" y="411549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ПИЛА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4077072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КЛЕЩИ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430468" y="467036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412667" y="467036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277162" y="1412776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933796" y="1311077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699105" y="1349506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203848" y="1988840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868144" y="1988840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50448" y="2235585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51920" y="2235585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12313" y="2235585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56176" y="2218978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571832" y="5996736"/>
            <a:ext cx="19928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896329" y="6193125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154661" y="3995078"/>
            <a:ext cx="36004" cy="12107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021322" y="3995078"/>
            <a:ext cx="36004" cy="12107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022958" y="5875658"/>
            <a:ext cx="36004" cy="12107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349170" y="6132586"/>
            <a:ext cx="36004" cy="12107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9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992888" cy="1166994"/>
          </a:xfrm>
        </p:spPr>
        <p:txBody>
          <a:bodyPr/>
          <a:lstStyle/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«Назови профессию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772816"/>
            <a:ext cx="7488832" cy="108012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НАЗВАТЬ ПРОФЕССИЮ ПО ОПИСАНИЮ ТРУДА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D:\Мои документы\ИННОВАЦИОННАЯ ПЛОЩАДКА\Конкурс Кем я буду\профессии\модельер\novosti-modelier-head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176">
            <a:off x="595295" y="4227988"/>
            <a:ext cx="2850135" cy="189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Мои документы\ИННОВАЦИОННАЯ ПЛОЩАДКА\Конкурс Кем я буду\профессии\токарь\a00be9fba12a9c76999589b31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98" y="3275872"/>
            <a:ext cx="2920232" cy="1950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Мои документы\ИННОВАЦИОННАЯ ПЛОЩАДКА\Конкурс Кем я буду\профессии\парикмахер\парикмахер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2" t="10071" r="3192" b="3988"/>
          <a:stretch/>
        </p:blipFill>
        <p:spPr bwMode="auto">
          <a:xfrm rot="899682">
            <a:off x="6418422" y="3548051"/>
            <a:ext cx="2232248" cy="2877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420325" y="1052736"/>
            <a:ext cx="30380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60232" y="1052736"/>
            <a:ext cx="57606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07886" y="1052736"/>
            <a:ext cx="273320" cy="67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35896" y="1939827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27984" y="1916832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25125" y="1933092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84167" y="1916832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283968" y="840099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7164288" y="1747796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483768" y="1744062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444208" y="816832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258423" y="1747796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292080" y="2420888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8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992888" cy="1166994"/>
          </a:xfrm>
        </p:spPr>
        <p:txBody>
          <a:bodyPr/>
          <a:lstStyle/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«Домашнее задание»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420888"/>
            <a:ext cx="7488832" cy="79208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ПРЕДСТАВИТЬ СВОЮ ПРОФЕССИЮ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ТВОРЧЕСКОЙ ФОРМЕ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642767" y="3239716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6815501" y="2343089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377222" y="2348880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131840" y="2348880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959310" y="775216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635896" y="764704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156175" y="3266542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84167" y="1916832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27784" y="1019679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04048" y="2636912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187813" y="2639219"/>
            <a:ext cx="38499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255593" y="2636912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83671" y="3516710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992888" cy="1166994"/>
          </a:xfrm>
        </p:spPr>
        <p:txBody>
          <a:bodyPr/>
          <a:lstStyle/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 «ПРОФМАСТЕРСТВО»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019325"/>
            <a:ext cx="7488832" cy="1224136"/>
          </a:xfrm>
        </p:spPr>
        <p:txBody>
          <a:bodyPr>
            <a:normAutofit fontScale="8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ПОКАЗАТЬ СВОИ СПОСОБНОСТИ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ПРОФЕССИИ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1866900" cy="3352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43461"/>
            <a:ext cx="2886075" cy="3333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71" y="3052961"/>
            <a:ext cx="2228850" cy="371475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251301" y="2706266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30861" y="2706266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467325" y="2125638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04965" y="2125638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99792" y="2144688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44208" y="2118420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028767" y="1876264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932040" y="1876264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563888" y="1876264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668344" y="764704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016603" y="2464167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6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496855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Данил </a:t>
            </a:r>
            <a:r>
              <a:rPr lang="ru-RU" sz="2800" dirty="0" smtClean="0"/>
              <a:t>– 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приготовить бутерброд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Оля </a:t>
            </a:r>
            <a:r>
              <a:rPr lang="ru-RU" sz="2800" dirty="0" smtClean="0"/>
              <a:t>– 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сделать массаж рук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Альбина </a:t>
            </a:r>
            <a:r>
              <a:rPr lang="ru-RU" sz="2800" dirty="0" smtClean="0"/>
              <a:t>– 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заплести косичку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Вика </a:t>
            </a:r>
            <a:r>
              <a:rPr lang="ru-RU" sz="2800" dirty="0" smtClean="0"/>
              <a:t>–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сделать прическу «хвостик»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Вадим </a:t>
            </a:r>
            <a:r>
              <a:rPr lang="ru-RU" sz="2800" dirty="0" smtClean="0"/>
              <a:t>–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провести гимнастику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 зрителями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932040" y="948383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067944" y="1844824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868144" y="3501008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339752" y="3532169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580112" y="4365104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835696" y="4929699"/>
            <a:ext cx="36004" cy="12107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635896" y="4365011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15816" y="1190539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71600" y="5050777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55776" y="4618305"/>
            <a:ext cx="2160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419872" y="979705"/>
            <a:ext cx="72008" cy="2421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0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397</TotalTime>
  <Words>146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1. «ВИЗИТКА»</vt:lpstr>
      <vt:lpstr>2. «Азбука профессий» </vt:lpstr>
      <vt:lpstr>3. «Предметы труда» </vt:lpstr>
      <vt:lpstr>4. «Назови профессию»</vt:lpstr>
      <vt:lpstr>5. «Домашнее задание»</vt:lpstr>
      <vt:lpstr>6. «ПРОФМАСТЕРСТВО»</vt:lpstr>
      <vt:lpstr>Данил – приготовить бутерброд  Оля – сделать массаж рук  Альбина – заплести косичку  Вика – сделать прическу «хвостик»  Вадим – провести гимнастику  со зрителями</vt:lpstr>
      <vt:lpstr>МОЛОДЦЫ!!!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Полянцева</dc:creator>
  <cp:lastModifiedBy>Венера Узбековна</cp:lastModifiedBy>
  <cp:revision>18</cp:revision>
  <dcterms:modified xsi:type="dcterms:W3CDTF">2015-12-16T17:12:22Z</dcterms:modified>
</cp:coreProperties>
</file>