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6" r:id="rId4"/>
    <p:sldId id="261" r:id="rId5"/>
    <p:sldId id="262" r:id="rId6"/>
    <p:sldId id="264" r:id="rId7"/>
    <p:sldId id="263" r:id="rId8"/>
    <p:sldId id="257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1" autoAdjust="0"/>
    <p:restoredTop sz="8637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72D53-CC25-4AE5-B137-FE8E6551C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605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C4D9-C446-41EA-A8BF-D0BD2976B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96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6907" y="1052736"/>
            <a:ext cx="7632848" cy="1446550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</a:t>
            </a:r>
            <a:r>
              <a:rPr lang="en-US" sz="8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cology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3584" y="282536"/>
            <a:ext cx="6119495" cy="31496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59632" y="5856664"/>
            <a:ext cx="6552728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III Всероссийская научно-методическая конференция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  <a:tabLst>
                <a:tab pos="2969895" algn="ctr"/>
                <a:tab pos="5940425" algn="r"/>
              </a:tabLst>
            </a:pPr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"Педагогическая технология и мастерство учителя"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algn="ctr"/>
            <a:r>
              <a:rPr lang="ru-RU" sz="1200" b="1" dirty="0">
                <a:solidFill>
                  <a:srgbClr val="0070C0"/>
                </a:solidFill>
                <a:latin typeface="Calibri"/>
                <a:ea typeface="Calibri"/>
                <a:cs typeface="Helvetica"/>
              </a:rPr>
              <a:t>ноябрь – декабрь 2015 года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39752" y="2924944"/>
            <a:ext cx="6624736" cy="228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1000"/>
              </a:spcAft>
            </a:pPr>
            <a:r>
              <a:rPr lang="ru-RU" sz="2000" b="1" kern="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Бескопыльная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О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льга 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ладимировна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учитель немецкого и английского 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языков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Муниципальное бюджетное общеобразовательное учреждение 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средняя 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общеобразовательная школа № 1 станицы </a:t>
            </a:r>
            <a:r>
              <a:rPr lang="ru-RU" sz="2000" b="1" kern="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Павловской</a:t>
            </a: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ст. Павловская Краснодарского края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344816" cy="5115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81" name="Rectangle 17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  <p:pic>
        <p:nvPicPr>
          <p:cNvPr id="15363" name="Picture 22" descr="deforestation_amazoni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572000" cy="3357563"/>
          </a:xfrm>
          <a:noFill/>
        </p:spPr>
      </p:pic>
      <p:pic>
        <p:nvPicPr>
          <p:cNvPr id="15364" name="Picture 23" descr="deforestation_bolivia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3357563"/>
            <a:ext cx="4572000" cy="3500437"/>
          </a:xfrm>
          <a:noFill/>
        </p:spPr>
      </p:pic>
      <p:pic>
        <p:nvPicPr>
          <p:cNvPr id="15365" name="Picture 24" descr="Deforestation_in_Guatemal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357563"/>
            <a:ext cx="4572000" cy="3500437"/>
          </a:xfrm>
          <a:noFill/>
        </p:spPr>
      </p:pic>
      <p:pic>
        <p:nvPicPr>
          <p:cNvPr id="15366" name="Picture 25" descr="fir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0"/>
            <a:ext cx="4572000" cy="3357563"/>
          </a:xfr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36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3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3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</p:txBody>
      </p:sp>
      <p:pic>
        <p:nvPicPr>
          <p:cNvPr id="13315" name="Picture 8" descr="impacto-ambient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4356100" cy="3500438"/>
          </a:xfrm>
          <a:noFill/>
        </p:spPr>
      </p:pic>
      <p:pic>
        <p:nvPicPr>
          <p:cNvPr id="13316" name="Picture 13" descr="water_1439467c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500438"/>
            <a:ext cx="9144000" cy="3357562"/>
          </a:xfrm>
          <a:noFill/>
        </p:spPr>
      </p:pic>
      <p:pic>
        <p:nvPicPr>
          <p:cNvPr id="13317" name="Picture 10" descr="6a01287609c58c970c0120a7e13285970b-800wi"/>
          <p:cNvPicPr>
            <a:picLocks noGrp="1" noChangeAspect="1" noChangeArrowheads="1"/>
          </p:cNvPicPr>
          <p:nvPr>
            <p:ph sz="half" idx="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356100" y="0"/>
            <a:ext cx="4787900" cy="3500438"/>
          </a:xfr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XXL\Desktop\мой лучший урок\Мусор\IMG_20150121_1615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6984776" cy="5238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XXL\Desktop\мой лучший урок\Мусор\IMG_20150121_1622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167936" cy="6125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XXL\Desktop\мой лучший урок\Мусор\0_56f8c_14a15113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367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global_warming_pani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1"/>
                </a:solidFill>
              </a:rPr>
              <a:t>Global warming</a:t>
            </a:r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bc93baa3e945a5a82f529e8c62e44f21f373c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23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Global warming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Бескопыльная</dc:creator>
  <cp:lastModifiedBy>Венера Узбековна</cp:lastModifiedBy>
  <cp:revision>27</cp:revision>
  <dcterms:created xsi:type="dcterms:W3CDTF">2015-03-07T07:45:13Z</dcterms:created>
  <dcterms:modified xsi:type="dcterms:W3CDTF">2015-12-10T08:38:28Z</dcterms:modified>
</cp:coreProperties>
</file>