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4" r:id="rId9"/>
    <p:sldId id="260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FF48C-454C-4C05-B2B8-1876A28C345F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950C6-6654-46DF-B313-F897D9065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videotutor-rusyaz.ru/uchenikam/teoriya/144-pravopisaniennnvchastyahrechi.html" TargetMode="External"/><Relationship Id="rId2" Type="http://schemas.openxmlformats.org/officeDocument/2006/relationships/hyperlink" Target="http://rus.1september.ru/article.php?ID=2001022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aal100.narod.ru/index/0-2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 – НН в разных частях речи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57628"/>
            <a:ext cx="8572560" cy="27146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Подготовка к ЕГЭ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 № 14  в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КИМе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2016</a:t>
            </a: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Неволина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Г.М., учитель русского языка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и литературы ТОГБОУ кадетской школы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«Многопрофильный кадетский корпус»</a:t>
            </a:r>
          </a:p>
          <a:p>
            <a:pPr algn="l"/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23476" y="6453336"/>
            <a:ext cx="86237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  <a:latin typeface="+mj-lt"/>
              </a:rPr>
              <a:t>III Всероссийская научно-методическая </a:t>
            </a:r>
            <a:r>
              <a:rPr lang="ru-RU" sz="1100" b="1" dirty="0" smtClean="0">
                <a:solidFill>
                  <a:srgbClr val="0070C0"/>
                </a:solidFill>
                <a:latin typeface="+mj-lt"/>
              </a:rPr>
              <a:t>конференция</a:t>
            </a:r>
            <a:r>
              <a:rPr lang="ru-RU" sz="1100" dirty="0" smtClean="0">
                <a:solidFill>
                  <a:srgbClr val="0070C0"/>
                </a:solidFill>
                <a:latin typeface="+mj-lt"/>
              </a:rPr>
              <a:t>  </a:t>
            </a:r>
            <a:r>
              <a:rPr lang="ru-RU" sz="1100" b="1" dirty="0" smtClean="0">
                <a:solidFill>
                  <a:srgbClr val="0070C0"/>
                </a:solidFill>
                <a:latin typeface="+mj-lt"/>
              </a:rPr>
              <a:t>"Педагогическая </a:t>
            </a:r>
            <a:r>
              <a:rPr lang="ru-RU" sz="1100" b="1" dirty="0">
                <a:solidFill>
                  <a:srgbClr val="0070C0"/>
                </a:solidFill>
                <a:latin typeface="+mj-lt"/>
              </a:rPr>
              <a:t>технология и мастерство учителя"</a:t>
            </a:r>
            <a:endParaRPr lang="ru-RU" sz="1100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ru-RU" sz="1100" b="1" dirty="0">
                <a:solidFill>
                  <a:srgbClr val="0070C0"/>
                </a:solidFill>
                <a:latin typeface="+mj-lt"/>
              </a:rPr>
              <a:t>ноябрь – декабрь 2015 года</a:t>
            </a:r>
            <a:endParaRPr lang="ru-RU" sz="11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Домашняя работа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Выполнить упражнение № 270. Списать предложения, вставить Н или НН, устно объяснить выбор орфограммы.</a:t>
            </a:r>
          </a:p>
          <a:p>
            <a:r>
              <a:rPr lang="ru-RU" dirty="0" smtClean="0"/>
              <a:t>2. Составить сообщение: «Исключения и примечания в изученной  теме»</a:t>
            </a:r>
          </a:p>
          <a:p>
            <a:pPr>
              <a:buNone/>
            </a:pPr>
            <a:r>
              <a:rPr lang="ru-RU" smtClean="0"/>
              <a:t>    (</a:t>
            </a:r>
            <a:r>
              <a:rPr lang="ru-RU" dirty="0" smtClean="0"/>
              <a:t>параграфы учебника № 39,  № 51).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Использованные ресурсы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498317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Гольцова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Н.Г,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Шамшин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И.В.,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Мищерина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М.А. Русский язык.10-11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классы:Учебник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общеобразовательных учреждений.-10-у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изд.,испр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 доп. – М.: ООО  «ТИД «Русское слово – РС», 2013.-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432с.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Греков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В.Ф.,Крючков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С.Е.,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Чешко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Л.А. Русский язык: 10 – 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кл.:учеб.для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общеобразов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Учреждений. – М.: Просвещение, 2009. – 369 с.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000" dirty="0" smtClean="0">
                <a:hlinkClick r:id="rId2"/>
              </a:rPr>
              <a:t>http://rus.1september.ru/article.php?ID=200102211</a:t>
            </a:r>
            <a:endParaRPr lang="ru-RU" sz="20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000" dirty="0" smtClean="0">
                <a:hlinkClick r:id="rId3"/>
              </a:rPr>
              <a:t>http://videotutor-rusyaz.ru/uchenikam/teoriya/144-pravopisaniennnvchastyahrechi.html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en-US" sz="2000" dirty="0" smtClean="0">
                <a:hlinkClick r:id="rId4"/>
              </a:rPr>
              <a:t>http://raal100.narod.ru/index/0-24</a:t>
            </a:r>
            <a:endParaRPr lang="ru-RU" sz="2000" dirty="0" smtClean="0"/>
          </a:p>
          <a:p>
            <a:pPr marL="457200" indent="-457200">
              <a:buAutoNum type="arabicPeriod"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все цифры, на месте которых пишется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57430"/>
            <a:ext cx="8715436" cy="37687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Для получения качестве(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)ой бумаги 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варё(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раздробле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стволы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деревьев  должны быть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медле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)о</a:t>
            </a:r>
          </a:p>
          <a:p>
            <a:pPr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превраще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в текучую массу.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3728" y="404664"/>
            <a:ext cx="5472608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Какая часть речи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question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332656"/>
            <a:ext cx="619572" cy="8851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1643042" y="1214422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15816" y="1628800"/>
            <a:ext cx="864096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1628800"/>
            <a:ext cx="1152128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660232" y="1556792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142844" y="2428868"/>
            <a:ext cx="2486080" cy="121444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отымённое прилагательное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(полное и краткое)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71538" y="4286256"/>
            <a:ext cx="2780382" cy="123097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отглагольное    прилагательное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(полное и краткое</a:t>
            </a:r>
            <a:r>
              <a:rPr lang="ru-RU" sz="2000" b="1" dirty="0" smtClean="0"/>
              <a:t>)</a:t>
            </a:r>
            <a:endParaRPr lang="ru-RU" sz="20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71934" y="4929198"/>
            <a:ext cx="2500330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причастие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(полное и краткое)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88224" y="2357430"/>
            <a:ext cx="2412932" cy="85554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имя существительное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788024" y="1628800"/>
            <a:ext cx="504056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6572264" y="4071942"/>
            <a:ext cx="2286016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наречие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" name="Рисунок 36" descr="1_md_wht.gif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786190"/>
            <a:ext cx="33337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Рисунок 37" descr="2_md_wh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5733256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9" name="Рисунок 38" descr="3_md_wht_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5949280"/>
            <a:ext cx="41910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" name="Рисунок 39" descr="4_md_wht_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29586" y="5214950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" name="Рисунок 40" descr="5_md_wht_1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15338" y="3357562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7672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23" grpId="0" animBg="1"/>
      <p:bldP spid="24" grpId="0" animBg="1"/>
      <p:bldP spid="25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346050"/>
          </a:xfrm>
        </p:spPr>
        <p:txBody>
          <a:bodyPr>
            <a:noAutofit/>
          </a:bodyPr>
          <a:lstStyle/>
          <a:p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Суффиксы  отымённых прилагательных</a:t>
            </a:r>
            <a:endParaRPr lang="ru-RU" sz="32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76660"/>
          </a:xfrm>
        </p:spPr>
        <p:txBody>
          <a:bodyPr>
            <a:normAutofit fontScale="925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Н-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ий, 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карман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-АН-, -ЯН-, -ИН- 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песч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ый, глин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ый,</a:t>
            </a:r>
          </a:p>
          <a:p>
            <a:pPr>
              <a:spcBef>
                <a:spcPts val="0"/>
              </a:spcBef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комар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-ЯНН- 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стекл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ый, олов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ый,</a:t>
            </a:r>
          </a:p>
          <a:p>
            <a:pPr>
              <a:spcBef>
                <a:spcPts val="0"/>
              </a:spcBef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 дерев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ый, безым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-ЕНН- 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клюкв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 (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ветр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ый-искл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-ОНН- 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революци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-ИН- + -Н- :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стар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ин-н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был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ин-н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суффиксов: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синий, свиной, юный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Отглагольные прилагательные </a:t>
            </a:r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Н )</a:t>
            </a:r>
            <a:endParaRPr lang="ru-RU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786314" cy="544638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Образуются от глаголов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несовершенного вида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приставок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зависимых слов.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Исключения ( НН )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–ОВА -,-ЁВА- 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полирова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(жёва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ый, кова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 –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искл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слов-исключений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медл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ый, жела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ый,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нечая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ый и др.</a:t>
            </a:r>
          </a:p>
          <a:p>
            <a:pPr>
              <a:buFontTx/>
              <a:buChar char="-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929190" y="1285860"/>
            <a:ext cx="4214810" cy="484030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Плести (что делать?) –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ён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 корзина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Красить (что делать?) –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 пол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Коптить ( что делать?) –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копч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ён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ые колбасы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Причастия (в полной форме  – НН)</a:t>
            </a:r>
            <a:endParaRPr lang="ru-RU" sz="36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4714876" cy="544695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Образуются от глаголов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совершенного вида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приставками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зависимыми словами.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Исключения ( Н )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ое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Смышл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ён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 marL="514350" indent="-514350">
              <a:spcBef>
                <a:spcPts val="0"/>
              </a:spcBef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 краткой форме  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Н -  :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здание постро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071546"/>
            <a:ext cx="4572000" cy="5054617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Купить (что сделать?)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купл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 вещь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Услышать(что сделать?)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услыша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  разговор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Жаренный ( в чём?) </a:t>
            </a:r>
          </a:p>
          <a:p>
            <a:pPr>
              <a:spcBef>
                <a:spcPts val="0"/>
              </a:spcBef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жар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 в масле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пирог,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 в бою солдат,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изран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  боец.</a:t>
            </a:r>
          </a:p>
          <a:p>
            <a:pPr>
              <a:spcBef>
                <a:spcPts val="0"/>
              </a:spcBef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Распределительный диктант. Проверка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42844" y="1535113"/>
            <a:ext cx="4572032" cy="63976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ОТГЛАГОЛЬНЫЕ ПРИЛАГАТЕЛЬНЫЕ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71472" y="2428868"/>
            <a:ext cx="4040188" cy="36972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СТРИЖЕ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КРАШЕ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ЫЙ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КОВА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ЫЙ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НЕКИПЯЧЁ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СЕЯ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rgbClr val="FF0000"/>
                </a:solidFill>
              </a:rPr>
              <a:t>ПРИЧАСТИЯ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759297" y="2428868"/>
            <a:ext cx="4041775" cy="369729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СКОВА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ЫЕ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ИСПУГА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СКОШЕ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ПОСЛА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ЫЙ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КУПЛЕ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>    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131910"/>
          </a:xfrm>
        </p:spPr>
        <p:txBody>
          <a:bodyPr>
            <a:normAutofit fontScale="90000"/>
          </a:bodyPr>
          <a:lstStyle/>
          <a:p>
            <a:r>
              <a:rPr lang="ru-RU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Имена существительные и наречия на  -О, - Е</a:t>
            </a:r>
            <a:endParaRPr lang="ru-RU" sz="36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214810" cy="476886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Пишется столько Н,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сколько было в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прилагательных   и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причастиях, от которых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образованы данные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имена существительные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наречия.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1428736"/>
            <a:ext cx="5000628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Ветре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ый – ветре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ик;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посла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ый – посла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ик.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Груст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ый – груст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медл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медл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принужд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ый - 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принужд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ённ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Запомнить!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1500174"/>
            <a:ext cx="4281518" cy="462598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МОШЕ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ИК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ПЛЕМЯ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ИК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СТАВЛЕ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ИК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ТРУЖЕ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ИК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6248" y="1571612"/>
            <a:ext cx="4714908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ПРИДА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ОЕ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но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БЕСПРИДА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ИЦА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540</Words>
  <Application>Microsoft Office PowerPoint</Application>
  <PresentationFormat>Экран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 – НН в разных частях речи</vt:lpstr>
      <vt:lpstr>Укажите все цифры, на месте которых пишется    НН</vt:lpstr>
      <vt:lpstr>Какая часть речи</vt:lpstr>
      <vt:lpstr>Суффиксы  отымённых прилагательных</vt:lpstr>
      <vt:lpstr>Отглагольные прилагательные ( Н )</vt:lpstr>
      <vt:lpstr>Причастия (в полной форме  – НН)</vt:lpstr>
      <vt:lpstr>Распределительный диктант. Проверка</vt:lpstr>
      <vt:lpstr>Имена существительные и наречия на  -О, - Е</vt:lpstr>
      <vt:lpstr>Запомнить!</vt:lpstr>
      <vt:lpstr>Домашняя работа</vt:lpstr>
      <vt:lpstr>Использованные ресурсы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 –НН в разных частях речи</dc:title>
  <dc:creator>admin</dc:creator>
  <cp:lastModifiedBy>ринат</cp:lastModifiedBy>
  <cp:revision>34</cp:revision>
  <dcterms:created xsi:type="dcterms:W3CDTF">2015-11-30T15:13:16Z</dcterms:created>
  <dcterms:modified xsi:type="dcterms:W3CDTF">2015-12-15T18:55:09Z</dcterms:modified>
</cp:coreProperties>
</file>