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308" r:id="rId4"/>
    <p:sldId id="257" r:id="rId5"/>
    <p:sldId id="258" r:id="rId6"/>
    <p:sldId id="305" r:id="rId7"/>
    <p:sldId id="295" r:id="rId8"/>
    <p:sldId id="296" r:id="rId9"/>
    <p:sldId id="297" r:id="rId10"/>
    <p:sldId id="298" r:id="rId11"/>
    <p:sldId id="299" r:id="rId12"/>
    <p:sldId id="306" r:id="rId13"/>
    <p:sldId id="300" r:id="rId14"/>
    <p:sldId id="301" r:id="rId15"/>
    <p:sldId id="302" r:id="rId16"/>
    <p:sldId id="303" r:id="rId17"/>
    <p:sldId id="304" r:id="rId18"/>
    <p:sldId id="260" r:id="rId19"/>
    <p:sldId id="262" r:id="rId20"/>
    <p:sldId id="263" r:id="rId21"/>
    <p:sldId id="261" r:id="rId22"/>
    <p:sldId id="264" r:id="rId23"/>
    <p:sldId id="265" r:id="rId24"/>
    <p:sldId id="266" r:id="rId25"/>
    <p:sldId id="268" r:id="rId26"/>
    <p:sldId id="269" r:id="rId27"/>
    <p:sldId id="270" r:id="rId28"/>
    <p:sldId id="307" r:id="rId29"/>
    <p:sldId id="267" r:id="rId30"/>
    <p:sldId id="271" r:id="rId31"/>
    <p:sldId id="272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73" r:id="rId44"/>
    <p:sldId id="274" r:id="rId45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21E"/>
    <a:srgbClr val="3A1E35"/>
    <a:srgbClr val="DA6936"/>
    <a:srgbClr val="E2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5616" y="1286758"/>
            <a:ext cx="71287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/>
              <a:t>СЦЕНАРИЙ КВН </a:t>
            </a:r>
            <a:endParaRPr lang="ru-RU" sz="3800" b="1" dirty="0" smtClean="0"/>
          </a:p>
          <a:p>
            <a:pPr algn="ctr"/>
            <a:r>
              <a:rPr lang="ru-RU" sz="3800" b="1" dirty="0" smtClean="0"/>
              <a:t>ПО </a:t>
            </a:r>
            <a:r>
              <a:rPr lang="ru-RU" sz="3800" b="1" dirty="0"/>
              <a:t>ХУДОЖЕСТВЕННО – ЭСТЕТИЧЕСКОМУ РАЗВИТИЮ </a:t>
            </a:r>
            <a:endParaRPr lang="ru-RU" sz="3800" b="1" dirty="0" smtClean="0"/>
          </a:p>
          <a:p>
            <a:pPr algn="ctr"/>
            <a:r>
              <a:rPr lang="ru-RU" sz="3800" b="1" dirty="0" smtClean="0"/>
              <a:t>В </a:t>
            </a:r>
            <a:r>
              <a:rPr lang="ru-RU" sz="3800" b="1" dirty="0"/>
              <a:t>ПОДГОТОВИТЕЛЬНОЙ ГРУППЕ. </a:t>
            </a:r>
          </a:p>
          <a:p>
            <a:pPr algn="ctr"/>
            <a:r>
              <a:rPr lang="ru-RU" sz="3800" b="1" dirty="0"/>
              <a:t>«СТРАНА ФАНТАЗИИ»</a:t>
            </a:r>
            <a:endParaRPr lang="ru-RU" sz="3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0170" y="45770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Киселева Ольга Николаевна </a:t>
            </a:r>
          </a:p>
          <a:p>
            <a:pPr algn="r"/>
            <a:r>
              <a:rPr lang="ru-RU" dirty="0"/>
              <a:t>воспитатель </a:t>
            </a:r>
            <a:br>
              <a:rPr lang="ru-RU" dirty="0"/>
            </a:br>
            <a:r>
              <a:rPr lang="ru-RU" dirty="0"/>
              <a:t>Муниципальное казенное дошкольное образовательное учреждение</a:t>
            </a:r>
          </a:p>
          <a:p>
            <a:pPr algn="r"/>
            <a:r>
              <a:rPr lang="ru-RU" dirty="0"/>
              <a:t>детский сад № 63 г. Михайловска</a:t>
            </a:r>
            <a:br>
              <a:rPr lang="ru-RU" dirty="0"/>
            </a:br>
            <a:r>
              <a:rPr lang="ru-RU" dirty="0" smtClean="0"/>
              <a:t>Свердловская </a:t>
            </a:r>
            <a:r>
              <a:rPr lang="ru-RU" dirty="0"/>
              <a:t>область, </a:t>
            </a:r>
            <a:endParaRPr lang="ru-RU" dirty="0" smtClean="0"/>
          </a:p>
          <a:p>
            <a:pPr algn="r"/>
            <a:r>
              <a:rPr lang="ru-RU" dirty="0" smtClean="0"/>
              <a:t>Нижнесергинский </a:t>
            </a:r>
            <a:r>
              <a:rPr lang="ru-RU" dirty="0"/>
              <a:t>район, </a:t>
            </a:r>
            <a:r>
              <a:rPr lang="ru-RU" dirty="0" err="1"/>
              <a:t>г.Михайловск</a:t>
            </a:r>
            <a:endParaRPr lang="ru-RU" dirty="0"/>
          </a:p>
          <a:p>
            <a:pPr algn="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44624"/>
            <a:ext cx="7873016" cy="4063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3476" y="6453336"/>
            <a:ext cx="8623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III Всероссийская научно-методическая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конференция</a:t>
            </a:r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"Педагогическая </a:t>
            </a:r>
            <a:r>
              <a:rPr lang="ru-RU" sz="1100" b="1" dirty="0">
                <a:solidFill>
                  <a:srgbClr val="0070C0"/>
                </a:solidFill>
                <a:latin typeface="+mj-lt"/>
              </a:rPr>
              <a:t>технология и мастерство учителя"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ноябрь – декабрь 2015 года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251520" y="2564904"/>
            <a:ext cx="1728192" cy="15841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люс 3"/>
          <p:cNvSpPr/>
          <p:nvPr/>
        </p:nvSpPr>
        <p:spPr>
          <a:xfrm>
            <a:off x="2024495" y="2852936"/>
            <a:ext cx="1152128" cy="100811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205602" y="2587704"/>
            <a:ext cx="1728192" cy="15841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5230924" y="2875736"/>
            <a:ext cx="1130424" cy="100811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6361348" y="2204864"/>
            <a:ext cx="2459124" cy="2448272"/>
          </a:xfrm>
          <a:prstGeom prst="sun">
            <a:avLst/>
          </a:prstGeom>
          <a:solidFill>
            <a:srgbClr val="E27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39552" y="2492896"/>
            <a:ext cx="1728192" cy="15841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люс 2"/>
          <p:cNvSpPr/>
          <p:nvPr/>
        </p:nvSpPr>
        <p:spPr>
          <a:xfrm>
            <a:off x="2483768" y="2852936"/>
            <a:ext cx="1152128" cy="100811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3851920" y="2492896"/>
            <a:ext cx="1728192" cy="1584176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5796136" y="2852936"/>
            <a:ext cx="1130424" cy="100811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926560" y="2492896"/>
            <a:ext cx="1893912" cy="165618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storemall.com/images/detailed/0/412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7660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okolniki.mos.ru/public-advisors/community-adviser-at-your-house/%D1%80%D0%B8%D1%81%D1%83%D0%BD%D0%BE%D0%BA_%D0%BD%D0%B0%20%D0%B0%D1%81%D1%84%D0%B0%D0%BB%D1%8C%D1%82%D0%B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19176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mgpics.com/Senior_Photos/images/OS3103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428999"/>
            <a:ext cx="3888432" cy="3024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3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683568" y="692696"/>
            <a:ext cx="2376264" cy="216024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3419872" y="2492896"/>
            <a:ext cx="2376264" cy="21602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6156176" y="4005064"/>
            <a:ext cx="2376264" cy="2160240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71600" y="764704"/>
            <a:ext cx="2232248" cy="17281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755576" y="4005064"/>
            <a:ext cx="2232248" cy="172819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275856" y="2799523"/>
            <a:ext cx="2232248" cy="1728192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6598947" y="4005064"/>
            <a:ext cx="2232248" cy="1728192"/>
          </a:xfrm>
          <a:prstGeom prst="cloud">
            <a:avLst/>
          </a:prstGeom>
          <a:solidFill>
            <a:srgbClr val="3A1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508104" y="764704"/>
            <a:ext cx="2232248" cy="1728192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395536" y="2501280"/>
            <a:ext cx="2016224" cy="18638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люс 3"/>
          <p:cNvSpPr/>
          <p:nvPr/>
        </p:nvSpPr>
        <p:spPr>
          <a:xfrm>
            <a:off x="2411760" y="2929136"/>
            <a:ext cx="1152128" cy="100811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63888" y="2472667"/>
            <a:ext cx="1970212" cy="1863824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5646507" y="2997391"/>
            <a:ext cx="1130424" cy="100811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812187" y="2569535"/>
            <a:ext cx="1970212" cy="186382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5640" y="2625067"/>
            <a:ext cx="1944216" cy="1800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3218526" y="2601347"/>
            <a:ext cx="1944216" cy="18002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люс 3"/>
          <p:cNvSpPr/>
          <p:nvPr/>
        </p:nvSpPr>
        <p:spPr>
          <a:xfrm>
            <a:off x="1949856" y="3021111"/>
            <a:ext cx="1152128" cy="100811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5364088" y="3021111"/>
            <a:ext cx="1130424" cy="100811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494512" y="2601347"/>
            <a:ext cx="2469976" cy="1800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3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23528" y="2331411"/>
            <a:ext cx="1944216" cy="194421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3491880" y="2276872"/>
            <a:ext cx="1944216" cy="19442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6876256" y="2276872"/>
            <a:ext cx="1944216" cy="1944216"/>
          </a:xfrm>
          <a:prstGeom prst="flowChartConnector">
            <a:avLst/>
          </a:prstGeom>
          <a:solidFill>
            <a:srgbClr val="E27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2249050" y="2799463"/>
            <a:ext cx="1152128" cy="100811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5575418" y="2824615"/>
            <a:ext cx="1130424" cy="100811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EMP\Мои документы\Мои рисунки\Rainbow_Paint_Splatters-Wallpaper-960x60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1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ПЕЙЗАЖ</a:t>
            </a:r>
            <a:endParaRPr lang="ru-RU" sz="4400" b="1" dirty="0"/>
          </a:p>
        </p:txBody>
      </p:sp>
      <p:pic>
        <p:nvPicPr>
          <p:cNvPr id="4" name="Содержимое 3" descr="levit_2.jpgзолотая осень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124744"/>
            <a:ext cx="8208912" cy="53285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EMP\Мои документы\Мои рисунки\aWoV6stE1d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TEMP\Мои документы\Мои рисунки\679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5689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ПЕЙЗАЖ</a:t>
            </a:r>
            <a:endParaRPr lang="ru-RU" b="1" dirty="0"/>
          </a:p>
        </p:txBody>
      </p:sp>
      <p:pic>
        <p:nvPicPr>
          <p:cNvPr id="4" name="Содержимое 3" descr="levit_79.jpgмар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125538"/>
            <a:ext cx="8352927" cy="5372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НАТЮРМОРТ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2.2photo.ru/medium/1/3/32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92888" cy="5104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otoobook.com/images/v/vo/original/2011-10/1318055837_817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7920880" cy="499215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НАТЮРМОРТ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ПОРТРЕТ</a:t>
            </a:r>
            <a:endParaRPr lang="ru-RU" b="1" dirty="0"/>
          </a:p>
        </p:txBody>
      </p:sp>
      <p:pic>
        <p:nvPicPr>
          <p:cNvPr id="3" name="Содержимое 3" descr="55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548680"/>
            <a:ext cx="626469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ПОРТРЕТ</a:t>
            </a:r>
            <a:endParaRPr lang="ru-RU" b="1" dirty="0"/>
          </a:p>
        </p:txBody>
      </p:sp>
      <p:pic>
        <p:nvPicPr>
          <p:cNvPr id="3" name="Рисунок 2" descr="117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85750"/>
            <a:ext cx="5760640" cy="62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Найди портрет.</a:t>
            </a:r>
            <a:endParaRPr lang="ru-RU" b="1" dirty="0"/>
          </a:p>
        </p:txBody>
      </p:sp>
      <p:pic>
        <p:nvPicPr>
          <p:cNvPr id="5" name="Содержимое 4" descr="37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4249167" cy="5184353"/>
          </a:xfrm>
        </p:spPr>
      </p:pic>
      <p:pic>
        <p:nvPicPr>
          <p:cNvPr id="6" name="Рисунок 5" descr="954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96975"/>
            <a:ext cx="4032448" cy="51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538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Найди пейзаж.</a:t>
            </a:r>
            <a:endParaRPr lang="ru-RU" dirty="0"/>
          </a:p>
        </p:txBody>
      </p:sp>
      <p:pic>
        <p:nvPicPr>
          <p:cNvPr id="4" name="Содержимое 3" descr="106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340768"/>
            <a:ext cx="4320480" cy="5185047"/>
          </a:xfrm>
        </p:spPr>
      </p:pic>
      <p:pic>
        <p:nvPicPr>
          <p:cNvPr id="5" name="Рисунок 4" descr="1054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Найди натюрморт.</a:t>
            </a:r>
            <a:endParaRPr lang="ru-RU" dirty="0"/>
          </a:p>
        </p:txBody>
      </p:sp>
      <p:pic>
        <p:nvPicPr>
          <p:cNvPr id="4" name="Содержимое 3" descr="87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4" y="1341438"/>
            <a:ext cx="4033143" cy="5183906"/>
          </a:xfrm>
        </p:spPr>
      </p:pic>
      <p:pic>
        <p:nvPicPr>
          <p:cNvPr id="5" name="Рисунок 4" descr="90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340768"/>
            <a:ext cx="417703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7320"/>
            <a:ext cx="439248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84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46969"/>
            <a:ext cx="342265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egeninsesi.com/uploads/232/1377000987_norm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392488" cy="3096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TEMP\Мои документы\Мои рисунки\1251829464_3-colo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05c034c9c1a7dac31e52c8b01390279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33123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TEMP\Мои документы\Мои рисунки\1435693279_2153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0963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458200" cy="5207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Озорной карандашик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веселая   кисточка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9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101012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72787_html_m2ed08ec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672408" cy="482453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TEMP\Мои документы\Мои рисунки\55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888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1273582113_img2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0445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TEMP\Мои документы\Мои рисунки\76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03244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TEMP\Мои документы\Мои рисунки\absurdo-4_thumb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TEMP\Мои документы\Мои рисунки\1273582173_img1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1273582134_img2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8yzrDp3ar-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detsad-141393-14441092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detsad-141393-14441093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.MICROSOF-7A8AC0\Мои документы\игры\chto_pereputal_xud\Что перепутал художник\0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284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ЖЮРИ</a:t>
            </a:r>
            <a:endParaRPr lang="ru-RU" sz="7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C:\Documents and Settings\TEMP\Мои документы\Мои рисунки\UjXa3FXoxaU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615950"/>
            <a:ext cx="5029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.MICROSOF-7A8AC0\Мои документы\игры\chto_pereputal_xud\Что перепутал художник\0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287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.MICROSOF-7A8AC0\Мои документы\игры\chto_pereputal_xud\Что перепутал художник\0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7687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.MICROSOF-7A8AC0\Мои документы\игры\chto_pereputal_xud\Что перепутал художник\0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9847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16693164_o8s7uwyhb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TEMP\Мои документы\Мои рисунки\WYIlf9GVb8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ВЕСЕЛАЯ РАЗМИНКА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Documents and Settings\TEMP\Мои документы\Мои рисунки\hudozhnik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sd-indir.com/images/thumb/blue-pencil-icon-4268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764705"/>
            <a:ext cx="2808311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howtomakeacustomtshirt.com/photo/56052f5bb067c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667461"/>
            <a:ext cx="3312368" cy="269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ru.all.biz/img/ru/catalog/389439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764705"/>
            <a:ext cx="331236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3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олна 8"/>
          <p:cNvSpPr/>
          <p:nvPr/>
        </p:nvSpPr>
        <p:spPr>
          <a:xfrm>
            <a:off x="857116" y="348252"/>
            <a:ext cx="2592288" cy="1381545"/>
          </a:xfrm>
          <a:prstGeom prst="wave">
            <a:avLst>
              <a:gd name="adj1" fmla="val 12500"/>
              <a:gd name="adj2" fmla="val -10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5220072" y="401683"/>
            <a:ext cx="2592288" cy="1381545"/>
          </a:xfrm>
          <a:prstGeom prst="wave">
            <a:avLst>
              <a:gd name="adj1" fmla="val 12500"/>
              <a:gd name="adj2" fmla="val -1040"/>
            </a:avLst>
          </a:prstGeom>
          <a:solidFill>
            <a:srgbClr val="E27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олна 10"/>
          <p:cNvSpPr/>
          <p:nvPr/>
        </p:nvSpPr>
        <p:spPr>
          <a:xfrm rot="153448">
            <a:off x="1514510" y="2123950"/>
            <a:ext cx="2592288" cy="1381545"/>
          </a:xfrm>
          <a:prstGeom prst="wave">
            <a:avLst>
              <a:gd name="adj1" fmla="val 12500"/>
              <a:gd name="adj2" fmla="val -10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олна 11"/>
          <p:cNvSpPr/>
          <p:nvPr/>
        </p:nvSpPr>
        <p:spPr>
          <a:xfrm>
            <a:off x="6072509" y="2047190"/>
            <a:ext cx="2592288" cy="1381545"/>
          </a:xfrm>
          <a:prstGeom prst="wave">
            <a:avLst>
              <a:gd name="adj1" fmla="val 12500"/>
              <a:gd name="adj2" fmla="val -10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олна 12"/>
          <p:cNvSpPr/>
          <p:nvPr/>
        </p:nvSpPr>
        <p:spPr>
          <a:xfrm>
            <a:off x="434105" y="3861048"/>
            <a:ext cx="2592288" cy="1381545"/>
          </a:xfrm>
          <a:prstGeom prst="wave">
            <a:avLst>
              <a:gd name="adj1" fmla="val 12500"/>
              <a:gd name="adj2" fmla="val -10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олна 13"/>
          <p:cNvSpPr/>
          <p:nvPr/>
        </p:nvSpPr>
        <p:spPr>
          <a:xfrm>
            <a:off x="5432475" y="3803079"/>
            <a:ext cx="2592288" cy="1381545"/>
          </a:xfrm>
          <a:prstGeom prst="wave">
            <a:avLst>
              <a:gd name="adj1" fmla="val 12500"/>
              <a:gd name="adj2" fmla="val -104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олна 14"/>
          <p:cNvSpPr/>
          <p:nvPr/>
        </p:nvSpPr>
        <p:spPr>
          <a:xfrm>
            <a:off x="3449404" y="5083357"/>
            <a:ext cx="2592288" cy="1381545"/>
          </a:xfrm>
          <a:prstGeom prst="wave">
            <a:avLst>
              <a:gd name="adj1" fmla="val 12500"/>
              <a:gd name="adj2" fmla="val -104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лнце 7"/>
          <p:cNvSpPr/>
          <p:nvPr/>
        </p:nvSpPr>
        <p:spPr>
          <a:xfrm>
            <a:off x="827584" y="620688"/>
            <a:ext cx="1584176" cy="165618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979984" y="3798013"/>
            <a:ext cx="1584176" cy="1656184"/>
          </a:xfrm>
          <a:prstGeom prst="sun">
            <a:avLst/>
          </a:prstGeom>
          <a:solidFill>
            <a:srgbClr val="E272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3131840" y="2147027"/>
            <a:ext cx="1584176" cy="16561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6660232" y="1318935"/>
            <a:ext cx="1584176" cy="1656184"/>
          </a:xfrm>
          <a:prstGeom prst="su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5533316" y="3573016"/>
            <a:ext cx="1919004" cy="1656184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esimir.ucoz.ru/_si/0/32533113.gif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01" t="4200" r="7198" b="5200"/>
          <a:stretch/>
        </p:blipFill>
        <p:spPr bwMode="auto">
          <a:xfrm>
            <a:off x="539553" y="1766889"/>
            <a:ext cx="1944215" cy="245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vesimir.ucoz.ru/_si/0/32533113.gif"/>
          <p:cNvPicPr/>
          <p:nvPr/>
        </p:nvPicPr>
        <p:blipFill rotWithShape="1">
          <a:blip r:embed="rId2" cstate="email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01" t="4200" r="7198" b="5200"/>
          <a:stretch/>
        </p:blipFill>
        <p:spPr bwMode="auto">
          <a:xfrm>
            <a:off x="7092280" y="1766889"/>
            <a:ext cx="1794544" cy="245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люс 4"/>
          <p:cNvSpPr/>
          <p:nvPr/>
        </p:nvSpPr>
        <p:spPr>
          <a:xfrm>
            <a:off x="2483768" y="2564904"/>
            <a:ext cx="1152128" cy="100811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635896" y="2204864"/>
            <a:ext cx="1800200" cy="1800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796136" y="2564904"/>
            <a:ext cx="1130424" cy="100811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9929b038d269e0ef8d21f7e5c58a4a7c82ed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57</Words>
  <Application>Microsoft Office PowerPoint</Application>
  <PresentationFormat>Экран (4:3)</PresentationFormat>
  <Paragraphs>24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Презентация PowerPoint</vt:lpstr>
      <vt:lpstr>Презентация PowerPoint</vt:lpstr>
      <vt:lpstr>Озорной карандашик</vt:lpstr>
      <vt:lpstr>ЖЮРИ</vt:lpstr>
      <vt:lpstr>ВЕСЕЛАЯ 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ПЕЙЗАЖ</vt:lpstr>
      <vt:lpstr>ПЕЙЗАЖ</vt:lpstr>
      <vt:lpstr>НАТЮРМОРТ</vt:lpstr>
      <vt:lpstr>НАТЮРМОРТ</vt:lpstr>
      <vt:lpstr>ПОРТРЕТ</vt:lpstr>
      <vt:lpstr>ПОРТРЕТ</vt:lpstr>
      <vt:lpstr>Найди портрет.</vt:lpstr>
      <vt:lpstr>Найди пейзаж.</vt:lpstr>
      <vt:lpstr>Найди натюрморт.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ринат</cp:lastModifiedBy>
  <cp:revision>28</cp:revision>
  <dcterms:modified xsi:type="dcterms:W3CDTF">2015-12-16T18:28:44Z</dcterms:modified>
</cp:coreProperties>
</file>