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8" r:id="rId2"/>
    <p:sldId id="264" r:id="rId3"/>
    <p:sldId id="256" r:id="rId4"/>
    <p:sldId id="258" r:id="rId5"/>
    <p:sldId id="267" r:id="rId6"/>
    <p:sldId id="262" r:id="rId7"/>
    <p:sldId id="274" r:id="rId8"/>
    <p:sldId id="261" r:id="rId9"/>
    <p:sldId id="273" r:id="rId10"/>
    <p:sldId id="268" r:id="rId11"/>
    <p:sldId id="276" r:id="rId12"/>
    <p:sldId id="269" r:id="rId13"/>
    <p:sldId id="275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00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E06F4-A76D-41BB-BF4F-FD79A5FACB3B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D3C2-8A26-4E98-9C4F-F49C970DF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9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F6E62-75C9-456E-B793-071DCA55245C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X:\&#1084;&#1072;&#1084;&#1072;\&#1076;&#1077;&#1090;&#1089;&#1082;&#1080;&#1077;%20&#1087;&#1077;&#1089;&#1085;&#1080;\&#1073;&#1072;&#1088;&#1073;&#1072;&#1088;&#1080;&#1082;&#1080;\&#1041;&#1072;&#1088;&#1073;&#1072;&#1088;&#1080;&#1082;&#1080;_-_&#1044;&#1088;&#1091;&#1078;&#1073;&#1072;_&#1101;&#1090;&#1086;_&#1085;&#1077;_&#1088;&#1072;&#1073;&#1086;&#1090;&#1072;_(mp3ostrov.com).mp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39825"/>
          </a:xfrm>
        </p:spPr>
        <p:txBody>
          <a:bodyPr/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</a:rPr>
              <a:t>Урок по обществознанию в 5 классе </a:t>
            </a:r>
            <a:br>
              <a:rPr lang="ru-RU" sz="2400" b="1" cap="all" dirty="0" smtClean="0">
                <a:solidFill>
                  <a:schemeClr val="tx2"/>
                </a:solidFill>
              </a:rPr>
            </a:br>
            <a:r>
              <a:rPr lang="ru-RU" sz="2400" b="1" cap="all" dirty="0" smtClean="0">
                <a:solidFill>
                  <a:schemeClr val="tx2"/>
                </a:solidFill>
              </a:rPr>
              <a:t>на тему «На пути к жизненному успеху»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0800" y="2743200"/>
            <a:ext cx="6096000" cy="2819400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Марина Владимировна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№ 15 с углубленным изучением отдельных предметов»</a:t>
            </a:r>
          </a:p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Гусь-Хрустальный Владимирской области</a:t>
            </a:r>
          </a:p>
          <a:p>
            <a:endParaRPr lang="ru-RU" dirty="0"/>
          </a:p>
        </p:txBody>
      </p:sp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304800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81050" y="5791200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14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августа 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201</a:t>
            </a:r>
            <a:r>
              <a:rPr lang="en-US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</a:t>
            </a: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г.</a:t>
            </a:r>
            <a:endPara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Третья летняя Всероссийская  конференция 2015 года </a:t>
            </a: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«Актуальные  проблемы теории и практики образования"</a:t>
            </a:r>
            <a:endPara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2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71736" y="1142984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3000364" y="1571613"/>
            <a:ext cx="2857520" cy="22860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X:\мама\Мои рисунки\глаза\e606b793004ca082c05d3e8d84ef53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071678"/>
            <a:ext cx="3500462" cy="157520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214546" y="1071546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 flipH="1">
            <a:off x="2991992" y="1428737"/>
            <a:ext cx="3223081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d4af2b78ce764594e412c483ee0ae97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428736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785786" y="214290"/>
            <a:ext cx="7429552" cy="6215106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85926"/>
            <a:ext cx="3063258" cy="1595447"/>
          </a:xfrm>
          <a:prstGeom prst="roundRect">
            <a:avLst/>
          </a:prstGeom>
          <a:noFill/>
        </p:spPr>
      </p:pic>
      <p:pic>
        <p:nvPicPr>
          <p:cNvPr id="3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357290" y="1643050"/>
            <a:ext cx="2857520" cy="1679418"/>
          </a:xfrm>
          <a:prstGeom prst="roundRect">
            <a:avLst/>
          </a:prstGeom>
          <a:noFill/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магнитный диск 2"/>
          <p:cNvSpPr/>
          <p:nvPr/>
        </p:nvSpPr>
        <p:spPr>
          <a:xfrm>
            <a:off x="1214414" y="4929198"/>
            <a:ext cx="1928826" cy="1428736"/>
          </a:xfrm>
          <a:prstGeom prst="flowChartMagneticDisk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X:\мама\Мои рисунки\люди и профессии анимации\1venu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3040512"/>
            <a:ext cx="2928958" cy="2817379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3857620" y="714356"/>
            <a:ext cx="4929222" cy="3214710"/>
          </a:xfrm>
          <a:prstGeom prst="cloudCallout">
            <a:avLst>
              <a:gd name="adj1" fmla="val -59097"/>
              <a:gd name="adj2" fmla="val 35519"/>
            </a:avLst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00FF"/>
                </a:solidFill>
                <a:latin typeface="Monotype Corsiva" pitchFamily="66" charset="0"/>
              </a:rPr>
              <a:t>Берегите зрение!</a:t>
            </a:r>
            <a:endParaRPr lang="ru-RU" sz="6600" b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18908">
            <a:off x="1119934" y="3395659"/>
            <a:ext cx="2735262" cy="1296987"/>
          </a:xfrm>
          <a:prstGeom prst="rect">
            <a:avLst/>
          </a:prstGeom>
          <a:noFill/>
        </p:spPr>
      </p:pic>
      <p:pic>
        <p:nvPicPr>
          <p:cNvPr id="3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40060" flipH="1">
            <a:off x="5399434" y="3388504"/>
            <a:ext cx="2979911" cy="129698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357166"/>
            <a:ext cx="692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Электронная физкультминутка</a:t>
            </a:r>
          </a:p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для глаз</a:t>
            </a:r>
            <a:endParaRPr lang="ru-RU" sz="6000" b="1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Monotype Corsiva" pitchFamily="66" charset="0"/>
              <a:cs typeface="Arial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3071802" y="6500834"/>
            <a:ext cx="3071834" cy="35716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rgbClr val="CCCCFF">
                <a:alpha val="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42910" y="642918"/>
            <a:ext cx="8143932" cy="4857784"/>
          </a:xfrm>
          <a:prstGeom prst="bentConnector3">
            <a:avLst>
              <a:gd name="adj1" fmla="val 50000"/>
            </a:avLst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1285852" y="21429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6314" y="57148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57752" y="521495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Барбарики_-_Дружба_это_не_работа_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500"/>
                            </p:stCondLst>
                            <p:childTnLst>
                              <p:par>
                                <p:cTn id="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4">
                <p:cTn id="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472" y="357166"/>
            <a:ext cx="928694" cy="928694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8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  <p:bldP spid="2" grpId="28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лыбающееся лицо 5"/>
          <p:cNvSpPr/>
          <p:nvPr/>
        </p:nvSpPr>
        <p:spPr>
          <a:xfrm>
            <a:off x="1142976" y="785794"/>
            <a:ext cx="6643734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8"/>
            <a:ext cx="2214578" cy="1771662"/>
          </a:xfrm>
          <a:prstGeom prst="rect">
            <a:avLst/>
          </a:prstGeom>
          <a:noFill/>
        </p:spPr>
      </p:pic>
      <p:pic>
        <p:nvPicPr>
          <p:cNvPr id="4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071670" y="1785926"/>
            <a:ext cx="2343166" cy="17019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b965721ec858c8ebedc42aed1a86720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142984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00892" y="2214554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9305 L -0.57275 0.093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5833 -0.25185 -0.03941 -0.10139 -0.03941 0.08403 C -0.03941 0.26921 -0.15833 0.42014 -0.30347 0.42014 C -0.44844 0.42014 -0.56649 0.26921 -0.56649 0.08403 C -0.56649 -0.10139 -0.44844 -0.25185 -0.30347 -0.25185 Z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6545 -0.25185 -0.05226 -0.09676 -0.05226 0.09421 C -0.05226 0.28518 -0.16545 0.4412 -0.30347 0.4412 C -0.44167 0.4412 -0.554 0.28518 -0.554 0.09421 C -0.554 -0.09676 -0.44167 -0.25185 -0.30347 -0.25185 Z " pathEditMode="relative" rAng="0" ptsTypes="fffff">
                                      <p:cBhvr>
                                        <p:cTn id="18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85 C -0.16285 -0.25185 -0.04809 -0.09931 -0.04809 0.08842 C -0.04809 0.27592 -0.16285 0.42893 -0.30348 0.42893 C -0.44393 0.42893 -0.55816 0.27592 -0.55816 0.08842 C -0.55816 -0.09931 -0.44393 -0.25185 -0.30348 -0.25185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7" grpId="2" animBg="1"/>
      <p:bldP spid="16387" grpId="3" animBg="1"/>
      <p:bldP spid="16387" grpId="4" animBg="1"/>
      <p:bldP spid="16387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1142976" y="785794"/>
            <a:ext cx="6429420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357686" y="2143116"/>
            <a:ext cx="2571768" cy="1214446"/>
          </a:xfrm>
          <a:prstGeom prst="rect">
            <a:avLst/>
          </a:prstGeom>
          <a:noFill/>
        </p:spPr>
      </p:pic>
      <p:pic>
        <p:nvPicPr>
          <p:cNvPr id="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16"/>
            <a:ext cx="2571768" cy="121444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51</Words>
  <Application>Microsoft Office PowerPoint</Application>
  <PresentationFormat>Экран (4:3)</PresentationFormat>
  <Paragraphs>12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Урок по обществознанию в 5 классе  на тему «На пути к жизненному успеху»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санек</dc:creator>
  <cp:lastModifiedBy>Венера Узбековна</cp:lastModifiedBy>
  <cp:revision>39</cp:revision>
  <dcterms:created xsi:type="dcterms:W3CDTF">2010-01-03T19:42:32Z</dcterms:created>
  <dcterms:modified xsi:type="dcterms:W3CDTF">2015-08-14T06:28:30Z</dcterms:modified>
</cp:coreProperties>
</file>