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3" autoAdjust="0"/>
    <p:restoredTop sz="94660"/>
  </p:normalViewPr>
  <p:slideViewPr>
    <p:cSldViewPr>
      <p:cViewPr>
        <p:scale>
          <a:sx n="134" d="100"/>
          <a:sy n="134" d="100"/>
        </p:scale>
        <p:origin x="-108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hecke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9.xml"/><Relationship Id="rId18" Type="http://schemas.openxmlformats.org/officeDocument/2006/relationships/slide" Target="slide10.xml"/><Relationship Id="rId3" Type="http://schemas.openxmlformats.org/officeDocument/2006/relationships/slide" Target="slide7.xml"/><Relationship Id="rId21" Type="http://schemas.openxmlformats.org/officeDocument/2006/relationships/slide" Target="slide22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" Type="http://schemas.openxmlformats.org/officeDocument/2006/relationships/slide" Target="slide3.xml"/><Relationship Id="rId16" Type="http://schemas.openxmlformats.org/officeDocument/2006/relationships/slide" Target="slide21.xml"/><Relationship Id="rId20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11" Type="http://schemas.openxmlformats.org/officeDocument/2006/relationships/slide" Target="slide20.xml"/><Relationship Id="rId5" Type="http://schemas.openxmlformats.org/officeDocument/2006/relationships/slide" Target="slide15.xml"/><Relationship Id="rId15" Type="http://schemas.openxmlformats.org/officeDocument/2006/relationships/slide" Target="slide17.xml"/><Relationship Id="rId10" Type="http://schemas.openxmlformats.org/officeDocument/2006/relationships/slide" Target="slide16.xml"/><Relationship Id="rId19" Type="http://schemas.openxmlformats.org/officeDocument/2006/relationships/slide" Target="slide14.xml"/><Relationship Id="rId4" Type="http://schemas.openxmlformats.org/officeDocument/2006/relationships/slide" Target="slide11.xml"/><Relationship Id="rId9" Type="http://schemas.openxmlformats.org/officeDocument/2006/relationships/slide" Target="slide12.xml"/><Relationship Id="rId1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2276872"/>
            <a:ext cx="5972200" cy="936104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Решетникова Елена Леонидовна</a:t>
            </a:r>
            <a:b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800" dirty="0"/>
              <a:t>учитель английского языка </a:t>
            </a:r>
            <a:br>
              <a:rPr lang="ru-RU" sz="1800" dirty="0"/>
            </a:br>
            <a:r>
              <a:rPr lang="ru-RU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Манюшкина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i="1" dirty="0">
                <a:solidFill>
                  <a:schemeClr val="accent6">
                    <a:lumMod val="75000"/>
                  </a:schemeClr>
                </a:solidFill>
              </a:rPr>
              <a:t>Инна Михайловна </a:t>
            </a:r>
            <a:br>
              <a:rPr lang="ru-RU" sz="18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800" dirty="0"/>
              <a:t>учитель иностранных языков </a:t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Муниципальное </a:t>
            </a:r>
            <a:r>
              <a:rPr lang="ru-RU" sz="1800" dirty="0"/>
              <a:t>бюджетное общеобразовательное учреждение</a:t>
            </a:r>
            <a:br>
              <a:rPr lang="ru-RU" sz="1800" dirty="0"/>
            </a:br>
            <a:r>
              <a:rPr lang="ru-RU" sz="1800" dirty="0"/>
              <a:t>средняя общеобразовательная школа №5</a:t>
            </a:r>
            <a:br>
              <a:rPr lang="ru-RU" sz="1800" dirty="0"/>
            </a:br>
            <a:r>
              <a:rPr lang="ru-RU" sz="1800" dirty="0"/>
              <a:t>ХМАО-ЮГРА, Тюменская область, город Сургут </a:t>
            </a:r>
            <a:br>
              <a:rPr lang="ru-RU" sz="1800" dirty="0"/>
            </a:br>
            <a:r>
              <a:rPr lang="ru-RU" sz="1800" b="1" dirty="0"/>
              <a:t> 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ИГРОВОЕ МЕРОПРИЯТИЕ ДЛЯ 6-Х КЛАССОВ «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DREAM TEAM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»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3632448" cy="1126976"/>
          </a:xfrm>
        </p:spPr>
        <p:txBody>
          <a:bodyPr>
            <a:normAutofit fontScale="70000" lnSpcReduction="20000"/>
          </a:bodyPr>
          <a:lstStyle/>
          <a:p>
            <a:r>
              <a:rPr lang="en-US" sz="8800" b="1" dirty="0" smtClean="0">
                <a:solidFill>
                  <a:srgbClr val="FF0000"/>
                </a:solidFill>
              </a:rPr>
              <a:t>WELCOME</a:t>
            </a:r>
            <a:endParaRPr lang="ru-RU" sz="88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6116320" cy="3105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5589240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5 августа 2015 г.</a:t>
            </a:r>
          </a:p>
          <a:p>
            <a:pPr algn="ctr"/>
            <a:r>
              <a:rPr lang="ru-RU" b="1" dirty="0">
                <a:solidFill>
                  <a:srgbClr val="0070C0"/>
                </a:solidFill>
              </a:rPr>
              <a:t>Третья летняя Всероссийская конференция 2015 года 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"</a:t>
            </a:r>
            <a:r>
              <a:rPr lang="ru-RU" b="1" dirty="0">
                <a:solidFill>
                  <a:srgbClr val="0070C0"/>
                </a:solidFill>
              </a:rPr>
              <a:t>Актуальные проблемы теории и практики образования"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food is good for people’s health?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game is played by two teams of 6 players each </a:t>
            </a:r>
            <a:r>
              <a:rPr lang="de-DE" dirty="0" smtClean="0"/>
              <a:t>on an ICE Field.</a:t>
            </a:r>
            <a:endParaRPr lang="ru-RU" dirty="0" smtClean="0"/>
          </a:p>
          <a:p>
            <a:endParaRPr lang="en-US" dirty="0" smtClean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names of the winter months in Russia?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can we find the names of some animals, birds and fish which are disappearing nowadays?</a:t>
            </a: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things that help us to keep fit?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game of two players. Each of them starts</a:t>
            </a:r>
          </a:p>
          <a:p>
            <a:r>
              <a:rPr lang="en-US" dirty="0" smtClean="0"/>
              <a:t>with sixteen different playing pieces to move on a board. The aim is to move your pieces so that your opponent’s king will be taken.</a:t>
            </a:r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months are there in the year?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animals were brought to Australia and became </a:t>
            </a:r>
            <a:r>
              <a:rPr lang="de-DE" dirty="0" smtClean="0"/>
              <a:t>wild?</a:t>
            </a:r>
            <a:endParaRPr lang="ru-RU" dirty="0" smtClean="0"/>
          </a:p>
          <a:p>
            <a:endParaRPr lang="en-US" dirty="0" smtClean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parts of human body can suffer from t</a:t>
            </a:r>
            <a:r>
              <a:rPr lang="de-DE" dirty="0" smtClean="0"/>
              <a:t>elevision and  computer?</a:t>
            </a:r>
            <a:endParaRPr lang="ru-RU" dirty="0" smtClean="0"/>
          </a:p>
          <a:p>
            <a:endParaRPr lang="en-US" dirty="0" smtClean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game was first played in England in 1872 and the first championship at Wimbledon was in 1877.</a:t>
            </a:r>
            <a:endParaRPr lang="ru-RU" dirty="0" smtClean="0"/>
          </a:p>
          <a:p>
            <a:endParaRPr lang="en-US" dirty="0" smtClean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2010" y="548679"/>
          <a:ext cx="8964486" cy="55446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4081"/>
                <a:gridCol w="1494081"/>
                <a:gridCol w="1494081"/>
                <a:gridCol w="1494081"/>
                <a:gridCol w="1494081"/>
                <a:gridCol w="1494081"/>
              </a:tblGrid>
              <a:tr h="1045906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Sport</a:t>
                      </a:r>
                      <a:r>
                        <a:rPr lang="en-US" sz="2800" b="1" baseline="0" dirty="0" smtClean="0"/>
                        <a:t> games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2" action="ppaction://hlinksldjump"/>
                        </a:rPr>
                        <a:t>200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3" action="ppaction://hlinksldjump"/>
                        </a:rPr>
                        <a:t>400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4" action="ppaction://hlinksldjump"/>
                        </a:rPr>
                        <a:t>600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5" action="ppaction://hlinksldjump"/>
                        </a:rPr>
                        <a:t>800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6" action="ppaction://hlinksldjump"/>
                        </a:rPr>
                        <a:t>1000</a:t>
                      </a:r>
                      <a:endParaRPr lang="ru-RU" sz="4000" b="1" dirty="0"/>
                    </a:p>
                  </a:txBody>
                  <a:tcPr/>
                </a:tc>
              </a:tr>
              <a:tr h="1441681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Weather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7" action="ppaction://hlinksldjump"/>
                        </a:rPr>
                        <a:t>200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8" action="ppaction://hlinksldjump"/>
                        </a:rPr>
                        <a:t>400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9" action="ppaction://hlinksldjump"/>
                        </a:rPr>
                        <a:t>600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0" action="ppaction://hlinksldjump"/>
                        </a:rPr>
                        <a:t>800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1" action="ppaction://hlinksldjump"/>
                        </a:rPr>
                        <a:t>1000</a:t>
                      </a:r>
                      <a:endParaRPr lang="ru-RU" sz="4000" b="1" dirty="0"/>
                    </a:p>
                  </a:txBody>
                  <a:tcPr/>
                </a:tc>
              </a:tr>
              <a:tr h="1441681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Animal life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2" action="ppaction://hlinksldjump"/>
                        </a:rPr>
                        <a:t>200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3" action="ppaction://hlinksldjump"/>
                        </a:rPr>
                        <a:t>400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4" action="ppaction://hlinksldjump"/>
                        </a:rPr>
                        <a:t>600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5" action="ppaction://hlinksldjump"/>
                        </a:rPr>
                        <a:t>800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6" action="ppaction://hlinksldjump"/>
                        </a:rPr>
                        <a:t>1000</a:t>
                      </a:r>
                      <a:endParaRPr lang="ru-RU" sz="4000" b="1" dirty="0"/>
                    </a:p>
                  </a:txBody>
                  <a:tcPr/>
                </a:tc>
              </a:tr>
              <a:tr h="1615349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Healthy</a:t>
                      </a:r>
                      <a:r>
                        <a:rPr lang="en-US" sz="2800" b="1" baseline="0" dirty="0" smtClean="0"/>
                        <a:t> Way of life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7" action="ppaction://hlinksldjump"/>
                        </a:rPr>
                        <a:t>200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8" action="ppaction://hlinksldjump"/>
                        </a:rPr>
                        <a:t>400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19" action="ppaction://hlinksldjump"/>
                        </a:rPr>
                        <a:t>600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20" action="ppaction://hlinksldjump"/>
                        </a:rPr>
                        <a:t>800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hlinkClick r:id="rId21" action="ppaction://hlinksldjump"/>
                        </a:rPr>
                        <a:t>1000</a:t>
                      </a:r>
                      <a:endParaRPr lang="ru-RU" sz="4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seasons are there in Great Britain?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It is green and big. It likes meat. It lives in the river. What animal is it? 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antibiotic was discovered by Alexander</a:t>
            </a:r>
          </a:p>
          <a:p>
            <a:r>
              <a:rPr lang="de-DE" dirty="0" smtClean="0"/>
              <a:t>Fleming in 1928?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It’s high time for</a:t>
            </a:r>
            <a:r>
              <a:rPr lang="ru-RU" dirty="0" smtClean="0"/>
              <a:t>                 </a:t>
            </a:r>
            <a:r>
              <a:rPr lang="en-US" dirty="0" smtClean="0"/>
              <a:t>to go to bed.</a:t>
            </a:r>
          </a:p>
          <a:p>
            <a:r>
              <a:rPr lang="en-US" dirty="0" smtClean="0"/>
              <a:t>It’s time for               to have her dinner.</a:t>
            </a:r>
          </a:p>
          <a:p>
            <a:r>
              <a:rPr lang="en-US" dirty="0" smtClean="0"/>
              <a:t>It’s time for                 to feed her pussy.</a:t>
            </a:r>
          </a:p>
          <a:p>
            <a:r>
              <a:rPr lang="en-US" dirty="0" smtClean="0"/>
              <a:t>It’s time for                    to come to you.</a:t>
            </a:r>
          </a:p>
          <a:p>
            <a:r>
              <a:rPr lang="en-US" dirty="0" smtClean="0"/>
              <a:t>It’s time for                    to tell the truth.</a:t>
            </a:r>
          </a:p>
          <a:p>
            <a:r>
              <a:rPr lang="en-US" dirty="0" smtClean="0"/>
              <a:t>It’s time for             to come to the party.</a:t>
            </a:r>
          </a:p>
          <a:p>
            <a:r>
              <a:rPr lang="en-US" dirty="0" smtClean="0"/>
              <a:t>It’s time for                   to press her dress.</a:t>
            </a:r>
          </a:p>
          <a:p>
            <a:r>
              <a:rPr lang="en-US" dirty="0" smtClean="0"/>
              <a:t>It’s high time for                to say goodbye and leave.</a:t>
            </a:r>
          </a:p>
          <a:p>
            <a:r>
              <a:rPr lang="en-US" dirty="0" smtClean="0"/>
              <a:t>It’s high time for                 to learn about this.</a:t>
            </a:r>
          </a:p>
          <a:p>
            <a:r>
              <a:rPr lang="en-US" dirty="0" smtClean="0"/>
              <a:t>It’s high time for              to come to the class.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03848" y="155679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Ted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19168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Tina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234888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Lucy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278092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Sue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3140969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Ruth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411760" y="357301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Marty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39330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Bess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436510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Steve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479715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Chris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5214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us</a:t>
            </a:r>
            <a:endParaRPr lang="ru-RU" sz="24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6264696" cy="5486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Скажи в прошедшем времени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6512" y="836712"/>
            <a:ext cx="8229600" cy="474198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</a:t>
            </a:r>
            <a:r>
              <a:rPr lang="en-US" dirty="0" smtClean="0"/>
              <a:t>. I go to school every day.</a:t>
            </a:r>
          </a:p>
          <a:p>
            <a:r>
              <a:rPr lang="en-US" dirty="0" smtClean="0"/>
              <a:t>2. I see my friend and his mother.</a:t>
            </a:r>
          </a:p>
          <a:p>
            <a:r>
              <a:rPr lang="en-US" dirty="0" smtClean="0"/>
              <a:t>3. We take a beautiful pencil-box.</a:t>
            </a:r>
          </a:p>
          <a:p>
            <a:r>
              <a:rPr lang="en-US" dirty="0" smtClean="0"/>
              <a:t>4. He gives me two exercise-books.</a:t>
            </a:r>
          </a:p>
          <a:p>
            <a:r>
              <a:rPr lang="en-US" dirty="0" smtClean="0"/>
              <a:t>5. Jake gets up at seven o’clock.</a:t>
            </a:r>
          </a:p>
          <a:p>
            <a:r>
              <a:rPr lang="en-US" dirty="0" smtClean="0"/>
              <a:t>6. Children can play hockey very well.</a:t>
            </a:r>
          </a:p>
          <a:p>
            <a:endParaRPr lang="en-US" dirty="0" smtClean="0"/>
          </a:p>
          <a:p>
            <a:r>
              <a:rPr lang="en-US" dirty="0" smtClean="0"/>
              <a:t>7. I like this toy very well.</a:t>
            </a:r>
          </a:p>
          <a:p>
            <a:r>
              <a:rPr lang="en-US" dirty="0" smtClean="0"/>
              <a:t>8. The weather is fine today.</a:t>
            </a:r>
          </a:p>
          <a:p>
            <a:r>
              <a:rPr lang="en-US" dirty="0" smtClean="0"/>
              <a:t>9. My sister does her homework every evening.</a:t>
            </a:r>
          </a:p>
          <a:p>
            <a:endParaRPr lang="en-US" dirty="0" smtClean="0"/>
          </a:p>
          <a:p>
            <a:r>
              <a:rPr lang="en-US" dirty="0" smtClean="0"/>
              <a:t>10. They have Maths every day.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76470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went to school last week.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119675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saw my friend and his mother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16016" y="15567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took a beautiful pencil-box</a:t>
            </a:r>
            <a:r>
              <a:rPr lang="en-US" dirty="0" smtClean="0"/>
              <a:t>.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23520" y="1916832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 gave me two exercise-books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319263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Jake got up at seven o’clock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06896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Children could play hockey very well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779912" y="350100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liked this toy very well.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67944" y="3861048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weather was fine last month.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3568" y="458112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My sister did her homework yesterday evening.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4941168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They  had Maths on Monday.</a:t>
            </a:r>
            <a:endParaRPr lang="ru-RU" sz="24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Конкурс капитанов. </a:t>
            </a:r>
            <a:br>
              <a:rPr lang="ru-RU" dirty="0" smtClean="0"/>
            </a:br>
            <a:r>
              <a:rPr lang="en-US" dirty="0" smtClean="0"/>
              <a:t>Complete the sentences.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to eat …</a:t>
            </a:r>
          </a:p>
          <a:p>
            <a:r>
              <a:rPr lang="en-US" dirty="0" smtClean="0"/>
              <a:t>We play  … in the forest.</a:t>
            </a:r>
          </a:p>
          <a:p>
            <a:r>
              <a:rPr lang="en-US" dirty="0" smtClean="0"/>
              <a:t>My friend doesn’t like … .</a:t>
            </a:r>
          </a:p>
          <a:p>
            <a:r>
              <a:rPr lang="en-US" dirty="0" smtClean="0"/>
              <a:t>Would you like some … ?</a:t>
            </a:r>
          </a:p>
          <a:p>
            <a:r>
              <a:rPr lang="en-US" dirty="0" smtClean="0"/>
              <a:t>He can’t … .</a:t>
            </a:r>
          </a:p>
          <a:p>
            <a:r>
              <a:rPr lang="en-US" dirty="0" smtClean="0"/>
              <a:t>Do you drink … for breakfast?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Подбери рифму: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Better</a:t>
            </a:r>
          </a:p>
          <a:p>
            <a:r>
              <a:rPr lang="en-US" dirty="0" smtClean="0"/>
              <a:t>Long</a:t>
            </a:r>
          </a:p>
          <a:p>
            <a:r>
              <a:rPr lang="en-US" dirty="0" smtClean="0"/>
              <a:t>Play</a:t>
            </a:r>
          </a:p>
          <a:p>
            <a:r>
              <a:rPr lang="en-US" dirty="0" smtClean="0"/>
              <a:t>Page</a:t>
            </a:r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Uniform</a:t>
            </a:r>
          </a:p>
          <a:p>
            <a:r>
              <a:rPr lang="en-US" dirty="0" smtClean="0"/>
              <a:t>Go</a:t>
            </a:r>
          </a:p>
          <a:p>
            <a:r>
              <a:rPr lang="en-US" dirty="0" smtClean="0"/>
              <a:t>My</a:t>
            </a:r>
          </a:p>
          <a:p>
            <a:r>
              <a:rPr lang="en-US" dirty="0" smtClean="0"/>
              <a:t>Choose</a:t>
            </a:r>
          </a:p>
          <a:p>
            <a:r>
              <a:rPr lang="en-US" dirty="0" smtClean="0"/>
              <a:t>Mouse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39752" y="155679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letter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191683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song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23488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say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278092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314096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art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364502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form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11760" y="40770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339752" y="443711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buy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339752" y="48691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67744" y="530120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house</a:t>
            </a:r>
            <a:endParaRPr lang="ru-RU" sz="24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642918"/>
            <a:ext cx="571504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500438"/>
            <a:ext cx="7143800" cy="227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izruk\Downloads\412330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42852"/>
            <a:ext cx="6715172" cy="6572296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200 points. Name the game played between two teams of eleven players who kick a ball around a field trying </a:t>
            </a:r>
            <a:r>
              <a:rPr lang="de-DE" dirty="0" err="1" smtClean="0"/>
              <a:t>to</a:t>
            </a:r>
            <a:r>
              <a:rPr lang="de-DE" dirty="0" smtClean="0"/>
              <a:t> score a </a:t>
            </a:r>
            <a:r>
              <a:rPr lang="de-DE" dirty="0" err="1" smtClean="0"/>
              <a:t>goal</a:t>
            </a:r>
            <a:r>
              <a:rPr lang="de-DE" dirty="0" smtClean="0"/>
              <a:t>.</a:t>
            </a:r>
            <a:r>
              <a:rPr lang="en-US" dirty="0" smtClean="0"/>
              <a:t> </a:t>
            </a:r>
            <a:endParaRPr lang="ru-RU" dirty="0" smtClean="0"/>
          </a:p>
          <a:p>
            <a:endParaRPr lang="en-US" dirty="0" smtClean="0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cold in summer?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What animals are found only in Australia?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What dairy products do you know?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played this game in England as early as</a:t>
            </a:r>
          </a:p>
          <a:p>
            <a:r>
              <a:rPr lang="ru-RU" dirty="0" smtClean="0"/>
              <a:t>1550.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30 days in November?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people hunt Indian tigers?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940152" y="4293096"/>
            <a:ext cx="180020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664</Words>
  <Application>Microsoft Office PowerPoint</Application>
  <PresentationFormat>Экран (4:3)</PresentationFormat>
  <Paragraphs>144</Paragraphs>
  <Slides>28</Slides>
  <Notes>0</Notes>
  <HiddenSlides>20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Решетникова Елена Леонидовна учитель английского языка  Манюшкина Инна Михайловна  учитель иностранных языков   Муниципальное бюджетное общеобразовательное учреждение средняя общеобразовательная школа №5 ХМАО-ЮГРА, Тюменская область, город Сургут    ИГРОВОЕ МЕРОПРИЯТИЕ ДЛЯ 6-Х КЛАССОВ «DREAM TEAM»</vt:lpstr>
      <vt:lpstr>Презентация PowerPoint</vt:lpstr>
      <vt:lpstr>200</vt:lpstr>
      <vt:lpstr>200</vt:lpstr>
      <vt:lpstr>200</vt:lpstr>
      <vt:lpstr>200</vt:lpstr>
      <vt:lpstr>400</vt:lpstr>
      <vt:lpstr>400</vt:lpstr>
      <vt:lpstr>400</vt:lpstr>
      <vt:lpstr>400</vt:lpstr>
      <vt:lpstr>600</vt:lpstr>
      <vt:lpstr>600</vt:lpstr>
      <vt:lpstr>600</vt:lpstr>
      <vt:lpstr>600</vt:lpstr>
      <vt:lpstr>800</vt:lpstr>
      <vt:lpstr>800</vt:lpstr>
      <vt:lpstr>800</vt:lpstr>
      <vt:lpstr>800</vt:lpstr>
      <vt:lpstr>1000</vt:lpstr>
      <vt:lpstr>1000</vt:lpstr>
      <vt:lpstr>1000</vt:lpstr>
      <vt:lpstr>1000</vt:lpstr>
      <vt:lpstr>Презентация PowerPoint</vt:lpstr>
      <vt:lpstr>Скажи в прошедшем времени</vt:lpstr>
      <vt:lpstr>Конкурс капитанов.  Complete the sentences.</vt:lpstr>
      <vt:lpstr>Подбери рифму: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Серж</dc:creator>
  <cp:lastModifiedBy>Домашний</cp:lastModifiedBy>
  <cp:revision>38</cp:revision>
  <dcterms:created xsi:type="dcterms:W3CDTF">2015-05-19T16:04:42Z</dcterms:created>
  <dcterms:modified xsi:type="dcterms:W3CDTF">2015-08-07T01:30:01Z</dcterms:modified>
</cp:coreProperties>
</file>