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57" r:id="rId8"/>
    <p:sldId id="259" r:id="rId9"/>
    <p:sldId id="265" r:id="rId10"/>
    <p:sldId id="267" r:id="rId11"/>
    <p:sldId id="270" r:id="rId12"/>
    <p:sldId id="274" r:id="rId13"/>
    <p:sldId id="276" r:id="rId14"/>
    <p:sldId id="291" r:id="rId15"/>
    <p:sldId id="289" r:id="rId16"/>
    <p:sldId id="278" r:id="rId17"/>
    <p:sldId id="280" r:id="rId18"/>
    <p:sldId id="281" r:id="rId19"/>
    <p:sldId id="290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874" y="-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1F00B62-5955-4C73-8F2E-9344F16F3E03}" type="datetimeFigureOut">
              <a:rPr lang="ru-RU" smtClean="0"/>
              <a:t>12.08.2015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358DFBE-3BDA-4776-ACD2-8786AFAEE5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620688"/>
            <a:ext cx="835292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«Знайте правила движения и таблицу умножения»</a:t>
            </a:r>
          </a:p>
          <a:p>
            <a:pPr algn="ctr"/>
            <a:endParaRPr lang="ru-RU" sz="1100" b="1" i="1" dirty="0">
              <a:solidFill>
                <a:srgbClr val="FFFF0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FFFF00"/>
                </a:solidFill>
              </a:rPr>
              <a:t>Урок в 3 классе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6956" r="5941" b="8508"/>
          <a:stretch/>
        </p:blipFill>
        <p:spPr>
          <a:xfrm>
            <a:off x="72444" y="2174960"/>
            <a:ext cx="4680520" cy="3152182"/>
          </a:xfrm>
          <a:prstGeom prst="rect">
            <a:avLst/>
          </a:prstGeom>
        </p:spPr>
      </p:pic>
      <p:pic>
        <p:nvPicPr>
          <p:cNvPr id="4" name="Рисунок 3" descr="верхний колонтитул naukograd 20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63" y="188640"/>
            <a:ext cx="61150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3878" y="5671213"/>
            <a:ext cx="9080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0070C0"/>
                </a:solidFill>
                <a:latin typeface="Times New Roman"/>
                <a:ea typeface="Times New Roman"/>
              </a:rPr>
              <a:t>12 августа 2015 г.</a:t>
            </a: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Третья летняя Всероссийская конференция 2015 </a:t>
            </a:r>
            <a:r>
              <a:rPr lang="ru-RU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года</a:t>
            </a:r>
          </a:p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"Актуальные проблемы теории и практики образования</a:t>
            </a:r>
            <a:endParaRPr lang="ru-RU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2964" y="2169428"/>
            <a:ext cx="414452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Гвоздивская</a:t>
            </a:r>
            <a:r>
              <a:rPr lang="ru-RU" sz="2000" b="1" i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Наталья Юрьевна </a:t>
            </a:r>
            <a:endParaRPr lang="ru-RU" sz="1600" b="1" i="1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учитель начальных классов</a:t>
            </a:r>
            <a:endParaRPr lang="ru-RU" sz="1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Муниципальное бюджетное общеобразовательное учреждение </a:t>
            </a:r>
            <a:endParaRPr lang="ru-RU" sz="1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средняя общеобразовательная школа №125 </a:t>
            </a:r>
            <a:endParaRPr lang="ru-RU" sz="1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г. Екатеринбург</a:t>
            </a:r>
            <a:endParaRPr lang="ru-RU" sz="1400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solidFill>
                <a:srgbClr val="0070C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214422"/>
            <a:ext cx="3288536" cy="50968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Пешеходный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переход,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Здесь хозяин –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пешеход!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Пешехода 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пропусти,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мешай ему идти!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Админ\Desktop\дорожные знаки\2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285860"/>
            <a:ext cx="4786346" cy="44100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16465" y="214291"/>
            <a:ext cx="605999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Пешеходный переход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785926"/>
            <a:ext cx="3429024" cy="452533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Эй, постой, велосипед!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 заметил или нет?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Рядом твой дружок мопед.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Вам двоим – движенья нет!</a:t>
            </a:r>
            <a:endParaRPr lang="ru-RU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479610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b="1" cap="all" spc="0" dirty="0">
              <a:ln/>
              <a:solidFill>
                <a:srgbClr val="00B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Движение на велосипедах и мотоциклах запрещено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5362" name="Picture 2" descr="C:\Users\Админ\Desktop\дорожные знаки\велосипед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24" y="1714488"/>
            <a:ext cx="3714776" cy="3357587"/>
          </a:xfrm>
          <a:prstGeom prst="rect">
            <a:avLst/>
          </a:prstGeom>
          <a:noFill/>
        </p:spPr>
      </p:pic>
      <p:pic>
        <p:nvPicPr>
          <p:cNvPr id="15364" name="Picture 4" descr="http://im5-tub.yandex.net/i?id=55014132-00-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4357694"/>
            <a:ext cx="2571758" cy="2143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6215082"/>
            <a:ext cx="6150788" cy="357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Автобус, троллейбус, трамвай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\Desktop\дорожные знаки\2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142984"/>
            <a:ext cx="2857500" cy="4029075"/>
          </a:xfrm>
          <a:prstGeom prst="rect">
            <a:avLst/>
          </a:prstGeom>
          <a:noFill/>
        </p:spPr>
      </p:pic>
      <p:pic>
        <p:nvPicPr>
          <p:cNvPr id="6" name="Picture 2" descr="C:\Users\Админ\Desktop\дорожные знаки\3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2857500" cy="4029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" y="285728"/>
            <a:ext cx="90011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Остановки общественного транспорта.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 descr="C:\Users\Админ\Desktop\дорожные знаки\71_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857364"/>
            <a:ext cx="314327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дмин\Desktop\дорожные знаки\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3214710" cy="3267058"/>
          </a:xfrm>
          <a:prstGeom prst="rect">
            <a:avLst/>
          </a:prstGeom>
          <a:noFill/>
        </p:spPr>
      </p:pic>
      <p:pic>
        <p:nvPicPr>
          <p:cNvPr id="32772" name="Picture 4" descr="C:\Users\Админ\Desktop\дорожные знаки\3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496"/>
            <a:ext cx="3929058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" y="0"/>
            <a:ext cx="89297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Подземный и надземный пешеходный переходы.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дмин\Desktop\дорожные знаки\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340768"/>
            <a:ext cx="2781284" cy="50006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9466289">
            <a:off x="-333528" y="1619726"/>
            <a:ext cx="6455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физкультминутка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85392" y="3645024"/>
            <a:ext cx="4320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КРАСНЫЙ</a:t>
            </a:r>
          </a:p>
          <a:p>
            <a:r>
              <a:rPr lang="ru-RU" sz="3600" b="1" dirty="0" smtClean="0">
                <a:solidFill>
                  <a:srgbClr val="FFFF00"/>
                </a:solidFill>
              </a:rPr>
              <a:t>	ЖЕЛТЫЙ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		</a:t>
            </a:r>
            <a:r>
              <a:rPr lang="ru-RU" sz="3600" b="1" dirty="0" smtClean="0">
                <a:solidFill>
                  <a:srgbClr val="92D050"/>
                </a:solidFill>
              </a:rPr>
              <a:t>ЗЕЛЕНЫЙ</a:t>
            </a:r>
            <a:endParaRPr lang="ru-RU" sz="3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3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4664"/>
            <a:ext cx="63367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dirty="0"/>
              <a:t>Назовите разрешающий знак, в котором есть </a:t>
            </a:r>
            <a:r>
              <a:rPr lang="ru-RU" b="1" dirty="0" smtClean="0"/>
              <a:t>латинская буква  Р ?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/>
              <a:t>Что это за буква</a:t>
            </a:r>
            <a:r>
              <a:rPr lang="ru-RU" b="1" dirty="0" smtClean="0"/>
              <a:t>?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/>
              <a:t>Что </a:t>
            </a:r>
            <a:r>
              <a:rPr lang="ru-RU" b="1" dirty="0"/>
              <a:t>обозначает этот знак? </a:t>
            </a:r>
            <a:endParaRPr lang="ru-RU" b="1" dirty="0" smtClean="0"/>
          </a:p>
          <a:p>
            <a:endParaRPr lang="ru-RU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/>
              <a:t>А в математике что обозначает эта буква? </a:t>
            </a:r>
            <a:endParaRPr lang="ru-RU" b="1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/>
              <a:t>Что </a:t>
            </a:r>
            <a:r>
              <a:rPr lang="ru-RU" b="1" dirty="0"/>
              <a:t>называется периметром?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/>
              <a:t>Как </a:t>
            </a:r>
            <a:r>
              <a:rPr lang="ru-RU" b="1" dirty="0"/>
              <a:t>найти периметр?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/>
              <a:t>В </a:t>
            </a:r>
            <a:r>
              <a:rPr lang="ru-RU" b="1" dirty="0"/>
              <a:t>какой геометрической фигуре находится эта буква? </a:t>
            </a:r>
            <a:endParaRPr lang="ru-RU" b="1" dirty="0" smtClean="0"/>
          </a:p>
          <a:p>
            <a:pPr marL="285750" indent="-285750">
              <a:buFont typeface="Wingdings" pitchFamily="2" charset="2"/>
              <a:buChar char="v"/>
            </a:pPr>
            <a:endParaRPr lang="ru-RU" b="1" dirty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/>
              <a:t>Что </a:t>
            </a:r>
            <a:r>
              <a:rPr lang="ru-RU" b="1" dirty="0"/>
              <a:t>вы знаете о квадрате?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ru-RU" b="1" dirty="0" smtClean="0"/>
              <a:t>Как </a:t>
            </a:r>
            <a:r>
              <a:rPr lang="ru-RU" b="1" dirty="0"/>
              <a:t>найти периметр </a:t>
            </a:r>
            <a:r>
              <a:rPr lang="ru-RU" b="1" dirty="0" smtClean="0"/>
              <a:t>квадрата?</a:t>
            </a:r>
          </a:p>
          <a:p>
            <a:pPr marL="285750" indent="-285750">
              <a:buFont typeface="Wingdings" pitchFamily="2" charset="2"/>
              <a:buChar char="v"/>
            </a:pPr>
            <a:endParaRPr lang="ru-RU" b="1" dirty="0"/>
          </a:p>
          <a:p>
            <a:pPr marL="285750" indent="-285750">
              <a:buFont typeface="Wingdings" pitchFamily="2" charset="2"/>
              <a:buChar char="ü"/>
            </a:pPr>
            <a:r>
              <a:rPr lang="ru-RU" b="1" dirty="0" smtClean="0"/>
              <a:t>					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85" y="0"/>
            <a:ext cx="2843386" cy="28433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62941" y="5085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600" b="1" dirty="0">
                <a:solidFill>
                  <a:srgbClr val="92D050"/>
                </a:solidFill>
              </a:rPr>
              <a:t>Р= а х 4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465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3500462" cy="27146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что-то заболит,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Нужен доктор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          Айболит!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крест помог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в пути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Заболевшего спасти!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дмин\Desktop\дорожные знаки\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857364"/>
            <a:ext cx="3857632" cy="4048125"/>
          </a:xfrm>
          <a:prstGeom prst="rect">
            <a:avLst/>
          </a:prstGeom>
          <a:noFill/>
        </p:spPr>
      </p:pic>
      <p:pic>
        <p:nvPicPr>
          <p:cNvPr id="34819" name="Picture 3" descr="C:\Users\Админ\Desktop\дорожные знаки\l12424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429132"/>
            <a:ext cx="3714776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3" y="214290"/>
            <a:ext cx="86439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Пункт первой медицинской помощи. Больница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3422754" cy="538293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Если нужно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позвонить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в дороге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срочно,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Этот знак на 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телефон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Вам укажет точно.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01-?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02-?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03-?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04-?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112-?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	911-?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Админ\Desktop\1281193170_100993172_1----128119317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928670"/>
            <a:ext cx="4572032" cy="53578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3" y="142852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Телефон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14678" y="1000108"/>
            <a:ext cx="5643602" cy="2571768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14291"/>
            <a:ext cx="89644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Нам необходимо помнить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016" y="1700808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/>
              <a:t>Правил дорожных </a:t>
            </a:r>
          </a:p>
          <a:p>
            <a:r>
              <a:rPr lang="ru-RU" sz="2000" b="1" i="1" dirty="0"/>
              <a:t>На свете немало, </a:t>
            </a:r>
          </a:p>
          <a:p>
            <a:r>
              <a:rPr lang="ru-RU" sz="2000" b="1" i="1" dirty="0"/>
              <a:t>Все бы их выучить </a:t>
            </a:r>
          </a:p>
          <a:p>
            <a:r>
              <a:rPr lang="ru-RU" sz="2000" b="1" i="1" dirty="0"/>
              <a:t>Нам не мешало, </a:t>
            </a:r>
          </a:p>
          <a:p>
            <a:r>
              <a:rPr lang="ru-RU" sz="2000" b="1" i="1" dirty="0"/>
              <a:t>Но основное из правил движения </a:t>
            </a:r>
          </a:p>
          <a:p>
            <a:r>
              <a:rPr lang="ru-RU" sz="2000" b="1" i="1" dirty="0"/>
              <a:t>Знать как таблицу </a:t>
            </a:r>
          </a:p>
          <a:p>
            <a:r>
              <a:rPr lang="ru-RU" sz="2000" b="1" i="1" dirty="0"/>
              <a:t>Должны умножения. </a:t>
            </a:r>
          </a:p>
          <a:p>
            <a:r>
              <a:rPr lang="ru-RU" sz="2000" b="1" i="1" dirty="0"/>
              <a:t>На проезжей части не шалить, </a:t>
            </a:r>
          </a:p>
          <a:p>
            <a:r>
              <a:rPr lang="ru-RU" sz="2000" b="1" i="1" dirty="0"/>
              <a:t>Не играть, </a:t>
            </a:r>
          </a:p>
          <a:p>
            <a:r>
              <a:rPr lang="ru-RU" sz="2000" b="1" i="1" dirty="0"/>
              <a:t>Не кататься, </a:t>
            </a:r>
          </a:p>
          <a:p>
            <a:r>
              <a:rPr lang="ru-RU" sz="2000" b="1" i="1" dirty="0"/>
              <a:t>Если хочешь целым быть </a:t>
            </a:r>
          </a:p>
          <a:p>
            <a:r>
              <a:rPr lang="ru-RU" sz="2000" b="1" i="1" dirty="0"/>
              <a:t>И живым остаться!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3" y="1623181"/>
            <a:ext cx="4032448" cy="4185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 descr="http://www.dddgazeta.ru/upload/resize_cache/iblock/a86/200_200_1/vol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03" y="4005064"/>
            <a:ext cx="3714088" cy="278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332656"/>
            <a:ext cx="8712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Вам </a:t>
            </a:r>
            <a:r>
              <a:rPr lang="ru-RU" b="1" dirty="0"/>
              <a:t>, конечно, знаком этот персонаж известного </a:t>
            </a:r>
            <a:r>
              <a:rPr lang="ru-RU" b="1" dirty="0" smtClean="0"/>
              <a:t>мультфильма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«Ну, погоди!». </a:t>
            </a:r>
            <a:endParaRPr lang="ru-RU" b="1" dirty="0" smtClean="0"/>
          </a:p>
          <a:p>
            <a:r>
              <a:rPr lang="ru-RU" dirty="0" smtClean="0"/>
              <a:t>	Если </a:t>
            </a:r>
            <a:r>
              <a:rPr lang="ru-RU" dirty="0"/>
              <a:t>кто давно не смотрел этот мультик, обязательно пересмотрите его и ответьте на следующие </a:t>
            </a:r>
            <a:r>
              <a:rPr lang="ru-RU" dirty="0" smtClean="0"/>
              <a:t>вопросы:</a:t>
            </a:r>
          </a:p>
          <a:p>
            <a:endParaRPr lang="ru-RU" dirty="0"/>
          </a:p>
          <a:p>
            <a:pPr lvl="0"/>
            <a:r>
              <a:rPr lang="ru-RU" dirty="0" smtClean="0"/>
              <a:t>	Какие </a:t>
            </a:r>
            <a:r>
              <a:rPr lang="ru-RU" dirty="0"/>
              <a:t>правонарушения, совершённые Волком, вы заметили в этом мультфильме и какие правила для пассажиров вы подскажете Волку?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	Как </a:t>
            </a:r>
            <a:r>
              <a:rPr lang="ru-RU" dirty="0"/>
              <a:t>следует вести себя в общественном транспорте, чтобы не угодить в подобную ситуацию на картинке, и как нужно вести себя на остановках?</a:t>
            </a:r>
          </a:p>
          <a:p>
            <a:pPr lvl="0"/>
            <a:r>
              <a:rPr lang="ru-RU" dirty="0"/>
              <a:t>Может ли Волк оказаться зайцем в автобусе?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91" y="3356992"/>
            <a:ext cx="4866216" cy="36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7667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FF00"/>
                </a:solidFill>
              </a:rPr>
              <a:t>Наши экипажи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861" y="2132856"/>
            <a:ext cx="4626302" cy="3096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73286"/>
            <a:ext cx="2590800" cy="16192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30" y="4797152"/>
            <a:ext cx="2771169" cy="19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дмин\Desktop\дорожные зна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128000" cy="45005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1" y="285728"/>
            <a:ext cx="864399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Соблюдайте правила </a:t>
            </a: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дорожного движения!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дмин\Desktop\дорожные знаки\2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131" y="836712"/>
            <a:ext cx="2781284" cy="50006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51920" y="1052736"/>
            <a:ext cx="47525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Кто-то запросто-непросто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Встал на нашем перекрёстке!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Быстро руку протянул,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Ловко палочкой взмахнул.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 </a:t>
            </a:r>
            <a:r>
              <a:rPr lang="ru-RU" sz="2400" b="1" dirty="0" err="1">
                <a:solidFill>
                  <a:srgbClr val="FF0000"/>
                </a:solidFill>
              </a:rPr>
              <a:t>видали</a:t>
            </a:r>
            <a:r>
              <a:rPr lang="ru-RU" sz="2400" b="1" dirty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Вы </a:t>
            </a:r>
            <a:r>
              <a:rPr lang="ru-RU" sz="2400" b="1" dirty="0" err="1">
                <a:solidFill>
                  <a:srgbClr val="FF0000"/>
                </a:solidFill>
              </a:rPr>
              <a:t>видали</a:t>
            </a:r>
            <a:r>
              <a:rPr lang="ru-RU" sz="2400" b="1" dirty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Все машины сразу встали!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Дружно встали в три ряда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И не едут никуда.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Ребята, кого мы увидели? </a:t>
            </a:r>
          </a:p>
        </p:txBody>
      </p:sp>
    </p:spTree>
    <p:extLst>
      <p:ext uri="{BB962C8B-B14F-4D97-AF65-F5344CB8AC3E}">
        <p14:creationId xmlns:p14="http://schemas.microsoft.com/office/powerpoint/2010/main" val="185189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56895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КОНВЕРТ № 1</a:t>
            </a:r>
          </a:p>
          <a:p>
            <a:endParaRPr lang="ru-RU" dirty="0" smtClean="0"/>
          </a:p>
          <a:p>
            <a:r>
              <a:rPr lang="ru-RU" b="1" dirty="0"/>
              <a:t>Откройте конверт № 1</a:t>
            </a:r>
            <a:r>
              <a:rPr lang="ru-RU" b="1" dirty="0" smtClean="0"/>
              <a:t>.</a:t>
            </a:r>
          </a:p>
          <a:p>
            <a:endParaRPr lang="ru-RU" b="1" dirty="0"/>
          </a:p>
          <a:p>
            <a:r>
              <a:rPr lang="ru-RU" b="1" dirty="0" smtClean="0"/>
              <a:t>«</a:t>
            </a:r>
            <a:r>
              <a:rPr lang="ru-RU" b="1" dirty="0"/>
              <a:t>Как называется предмет, которым регулировщик управляет движением</a:t>
            </a:r>
            <a:r>
              <a:rPr lang="ru-RU" b="1" dirty="0" smtClean="0"/>
              <a:t>?»</a:t>
            </a:r>
          </a:p>
          <a:p>
            <a:endParaRPr lang="ru-RU" b="1" dirty="0"/>
          </a:p>
          <a:p>
            <a:r>
              <a:rPr lang="ru-RU" b="1" dirty="0"/>
              <a:t>Для ответа слушайте задание. Вам надо решить выражения и значения расположить в порядке возрастания.</a:t>
            </a:r>
          </a:p>
          <a:p>
            <a:endParaRPr lang="ru-RU" b="1" dirty="0" smtClean="0"/>
          </a:p>
          <a:p>
            <a:r>
              <a:rPr lang="ru-RU" b="1" dirty="0" smtClean="0"/>
              <a:t>Какое </a:t>
            </a:r>
            <a:r>
              <a:rPr lang="ru-RU" b="1" dirty="0"/>
              <a:t>слово у вас получилось? </a:t>
            </a:r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solidFill>
                  <a:srgbClr val="00B0F0"/>
                </a:solidFill>
              </a:rPr>
              <a:t>83-67=  (Е)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	52-44=  </a:t>
            </a:r>
            <a:r>
              <a:rPr lang="ru-RU" b="1" dirty="0">
                <a:solidFill>
                  <a:srgbClr val="00B0F0"/>
                </a:solidFill>
              </a:rPr>
              <a:t>(Ж</a:t>
            </a:r>
            <a:r>
              <a:rPr lang="ru-RU" b="1" dirty="0" smtClean="0">
                <a:solidFill>
                  <a:srgbClr val="00B0F0"/>
                </a:solidFill>
              </a:rPr>
              <a:t>)</a:t>
            </a:r>
          </a:p>
          <a:p>
            <a:endParaRPr lang="ru-RU" b="1" dirty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		36+29=  (З)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			72+28=  (Л)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82" y="3933056"/>
            <a:ext cx="3695733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5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8569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Повторим сигналы регулировщика</a:t>
            </a:r>
          </a:p>
          <a:p>
            <a:pPr algn="ctr"/>
            <a:endParaRPr lang="ru-RU" b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/>
              <a:t>если </a:t>
            </a:r>
            <a:r>
              <a:rPr lang="ru-RU" b="1" dirty="0"/>
              <a:t>он стоит лицом или спиной с опущенными или вытянутыми в сторону руками — </a:t>
            </a:r>
            <a:r>
              <a:rPr lang="ru-RU" b="1" dirty="0">
                <a:solidFill>
                  <a:srgbClr val="FF0000"/>
                </a:solidFill>
              </a:rPr>
              <a:t>движение для транспорта и пешеходов запрещено.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/>
              <a:t>Если </a:t>
            </a:r>
            <a:r>
              <a:rPr lang="ru-RU" b="1" dirty="0"/>
              <a:t>правая рука вытянута вперёд — </a:t>
            </a:r>
            <a:r>
              <a:rPr lang="ru-RU" b="1" dirty="0">
                <a:solidFill>
                  <a:srgbClr val="FF0000"/>
                </a:solidFill>
              </a:rPr>
              <a:t>путь пешеходам открыт за спиной регулировщика.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/>
              <a:t>Если </a:t>
            </a:r>
            <a:r>
              <a:rPr lang="ru-RU" b="1" dirty="0"/>
              <a:t>рука поднята вверх — внимание! </a:t>
            </a:r>
            <a:r>
              <a:rPr lang="ru-RU" b="1" dirty="0">
                <a:solidFill>
                  <a:srgbClr val="FF0000"/>
                </a:solidFill>
              </a:rPr>
              <a:t>Движение всех запрещено</a:t>
            </a:r>
            <a:r>
              <a:rPr lang="ru-RU" b="1" dirty="0" smtClean="0">
                <a:solidFill>
                  <a:srgbClr val="FF0000"/>
                </a:solidFill>
              </a:rPr>
              <a:t>!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3384376" cy="20045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72825"/>
            <a:ext cx="2808734" cy="2432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679750"/>
            <a:ext cx="2448272" cy="315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Смотрите! На проезжую часть выбежал футболист. </a:t>
            </a:r>
            <a:endParaRPr lang="ru-RU" sz="2400" b="1" i="1" dirty="0" smtClean="0">
              <a:solidFill>
                <a:srgbClr val="00B0F0"/>
              </a:solidFill>
            </a:endParaRPr>
          </a:p>
          <a:p>
            <a:endParaRPr lang="ru-RU" sz="2400" b="1" i="1" dirty="0">
              <a:solidFill>
                <a:srgbClr val="00B0F0"/>
              </a:solidFill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</a:rPr>
              <a:t>											</a:t>
            </a:r>
          </a:p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	</a:t>
            </a:r>
            <a:r>
              <a:rPr lang="ru-RU" sz="2400" b="1" i="1" dirty="0" smtClean="0">
                <a:solidFill>
                  <a:srgbClr val="00B0F0"/>
                </a:solidFill>
              </a:rPr>
              <a:t>			Как </a:t>
            </a:r>
            <a:r>
              <a:rPr lang="ru-RU" sz="2400" b="1" i="1" dirty="0">
                <a:solidFill>
                  <a:srgbClr val="00B0F0"/>
                </a:solidFill>
              </a:rPr>
              <a:t>вы думаете, </a:t>
            </a:r>
            <a:endParaRPr lang="ru-RU" sz="2400" b="1" i="1" dirty="0" smtClean="0">
              <a:solidFill>
                <a:srgbClr val="00B0F0"/>
              </a:solidFill>
            </a:endParaRPr>
          </a:p>
          <a:p>
            <a:pPr algn="ctr"/>
            <a:r>
              <a:rPr lang="ru-RU" sz="2400" b="1" i="1" dirty="0">
                <a:solidFill>
                  <a:srgbClr val="00B0F0"/>
                </a:solidFill>
              </a:rPr>
              <a:t>	</a:t>
            </a:r>
            <a:r>
              <a:rPr lang="ru-RU" sz="2400" b="1" i="1" dirty="0" smtClean="0">
                <a:solidFill>
                  <a:srgbClr val="00B0F0"/>
                </a:solidFill>
              </a:rPr>
              <a:t>				правильно	ли 					поступил </a:t>
            </a:r>
            <a:r>
              <a:rPr lang="ru-RU" sz="2400" b="1" i="1" dirty="0">
                <a:solidFill>
                  <a:srgbClr val="00B0F0"/>
                </a:solidFill>
              </a:rPr>
              <a:t>мальчик?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39" y="3573016"/>
            <a:ext cx="3324225" cy="2971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8100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355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33536"/>
            <a:ext cx="4071934" cy="443867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Предупреждающие знаки</a:t>
            </a:r>
            <a:r>
              <a:rPr lang="ru-RU" dirty="0" smtClean="0"/>
              <a:t>.  </a:t>
            </a:r>
          </a:p>
          <a:p>
            <a:pPr lvl="1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B050"/>
                </a:solidFill>
              </a:rPr>
              <a:t>2*2=?, 5*5=?, 6*6=?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Запрещающие знаки</a:t>
            </a:r>
          </a:p>
          <a:p>
            <a:pPr marL="877824" lvl="2" indent="0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12*2=?,11*3=?,13*3=?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Информационные знаки</a:t>
            </a:r>
          </a:p>
          <a:p>
            <a:pPr lvl="1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42:6=?, 64:8=?, 21:3=?</a:t>
            </a:r>
            <a:endParaRPr lang="ru-RU" sz="2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3" y="214291"/>
            <a:ext cx="82699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дорожных знаков.</a:t>
            </a:r>
            <a:endParaRPr lang="ru-RU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\Desktop\дорожные знаки\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00174"/>
            <a:ext cx="3429024" cy="3852862"/>
          </a:xfrm>
          <a:prstGeom prst="rect">
            <a:avLst/>
          </a:prstGeom>
          <a:noFill/>
        </p:spPr>
      </p:pic>
      <p:pic>
        <p:nvPicPr>
          <p:cNvPr id="2051" name="Picture 3" descr="C:\Users\Админ\Desktop\дорожные знаки\znak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428736"/>
            <a:ext cx="4667280" cy="4438650"/>
          </a:xfrm>
          <a:prstGeom prst="rect">
            <a:avLst/>
          </a:prstGeom>
          <a:noFill/>
        </p:spPr>
      </p:pic>
      <p:pic>
        <p:nvPicPr>
          <p:cNvPr id="2052" name="Picture 4" descr="C:\Users\Админ\Desktop\дорожные знаки\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428736"/>
            <a:ext cx="4714908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1285860"/>
            <a:ext cx="2857520" cy="528641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Треугольный 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этот знак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Понимай,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водитель, так: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Здесь железная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дорога,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притормози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немного!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Вот шлагбаум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опустили,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Чтобы поезд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пропустили.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85728"/>
            <a:ext cx="80010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Железнодорожный переезд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дорожные знаки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4357718" cy="2857520"/>
          </a:xfrm>
          <a:prstGeom prst="rect">
            <a:avLst/>
          </a:prstGeom>
          <a:noFill/>
        </p:spPr>
      </p:pic>
      <p:pic>
        <p:nvPicPr>
          <p:cNvPr id="4099" name="Picture 3" descr="C:\Users\Админ\Desktop\дорожные знаки\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929018"/>
            <a:ext cx="4214842" cy="292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000108"/>
            <a:ext cx="2428892" cy="400052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Стоп,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водитель! Тормози!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где-то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тут вблизи,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Лагерь или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детский сад!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Берегите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жизнь ребят.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дмин\Desktop\дорожные знаки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14290"/>
            <a:ext cx="4705350" cy="3286148"/>
          </a:xfrm>
          <a:prstGeom prst="rect">
            <a:avLst/>
          </a:prstGeom>
          <a:noFill/>
        </p:spPr>
      </p:pic>
      <p:pic>
        <p:nvPicPr>
          <p:cNvPr id="10243" name="Picture 3" descr="C:\Users\Админ\Desktop\дорожные знаки\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643314"/>
            <a:ext cx="4524380" cy="298610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86434" y="214291"/>
            <a:ext cx="32427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Дети</a:t>
            </a:r>
            <a:endParaRPr lang="ru-RU" sz="4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236</TotalTime>
  <Words>493</Words>
  <Application>Microsoft Office PowerPoint</Application>
  <PresentationFormat>Экран (4:3)</PresentationFormat>
  <Paragraphs>179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Домашний</cp:lastModifiedBy>
  <cp:revision>43</cp:revision>
  <dcterms:created xsi:type="dcterms:W3CDTF">2011-04-19T16:04:18Z</dcterms:created>
  <dcterms:modified xsi:type="dcterms:W3CDTF">2015-08-12T19:00:00Z</dcterms:modified>
</cp:coreProperties>
</file>