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69" r:id="rId3"/>
    <p:sldId id="264" r:id="rId4"/>
    <p:sldId id="270" r:id="rId5"/>
    <p:sldId id="271" r:id="rId6"/>
    <p:sldId id="272" r:id="rId7"/>
    <p:sldId id="279" r:id="rId8"/>
    <p:sldId id="273" r:id="rId9"/>
    <p:sldId id="276" r:id="rId10"/>
    <p:sldId id="277" r:id="rId11"/>
    <p:sldId id="278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871F17-C769-4D52-A9C8-E98CC602482E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B37EF4-F31C-46B0-ADE3-72D30988D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32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8005-68A2-45E7-A904-33248EE55B65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B9162-3877-48D1-BD30-D2689B2AB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14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5616-39B0-4F51-893A-3CFCB13D5A84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CF70-E7B2-4624-8B14-5CB587315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9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E362-1EAA-4580-95F1-9C6E0B073C00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D5AA-69CE-4BC0-827C-FA33307FE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7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3096CF-DA80-412D-9F95-D8B02FE83D4A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1EE763-87D9-47F6-9575-84FACE6C8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2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F5E36-CC34-4BD9-BEDB-2E20FEB2824D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272F-CC08-48F3-9BBE-39ACD7332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67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E114-730F-4312-A36D-CF6CAC924C42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868D-D2E1-4E69-94FA-8CA738E9D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8ED6-7FCA-4953-A741-C647FAA764E9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82A2-C44E-4108-BDF5-D66BF1165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2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EC0ABB-E10C-4E97-A1B8-A1A85A04BE71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88755C-CB04-4480-8516-EE01EDCDA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10D3-4A32-4F9F-8724-9FCE07F257AF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E9C5-CCF6-4812-852F-017F1A24C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2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D35956-4245-4A28-A8AD-EEEE60C9F3E2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266627-4ACD-4853-9567-30DD81CC9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6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68D649-219B-4B34-B700-150003DAE6F0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5D10D0-FB27-4B67-B462-0CCF4C1A7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5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F62B57A-99DE-4951-BCEA-1E2881878E8E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ACF989D-9E0D-4934-9001-85A8755D4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89" r:id="rId4"/>
    <p:sldLayoutId id="2147483790" r:id="rId5"/>
    <p:sldLayoutId id="2147483797" r:id="rId6"/>
    <p:sldLayoutId id="2147483791" r:id="rId7"/>
    <p:sldLayoutId id="2147483798" r:id="rId8"/>
    <p:sldLayoutId id="2147483799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857250"/>
            <a:ext cx="7772400" cy="1857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Правописание частицы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глаголами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933056"/>
            <a:ext cx="4429125" cy="1928813"/>
          </a:xfrm>
        </p:spPr>
        <p:txBody>
          <a:bodyPr/>
          <a:lstStyle/>
          <a:p>
            <a:pPr algn="r"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Сляднева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С.Д.</a:t>
            </a:r>
          </a:p>
          <a:p>
            <a:pPr algn="r"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СОШ№11</a:t>
            </a:r>
          </a:p>
          <a:p>
            <a:pPr algn="r"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Новый Ургал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2" y="44624"/>
            <a:ext cx="7873016" cy="40634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3093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35CA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Третий Всероссийский фестиваль передового педагогического опыта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"Современные методы и приемы обучения"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март - май 2015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467600" cy="1000125"/>
          </a:xfrm>
        </p:spPr>
        <p:txBody>
          <a:bodyPr/>
          <a:lstStyle/>
          <a:p>
            <a:pPr algn="ctr">
              <a:defRPr/>
            </a:pPr>
            <a:r>
              <a:rPr lang="ru-RU" sz="5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Проверим</a:t>
            </a:r>
            <a:endParaRPr lang="ru-RU" sz="5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7467600" cy="5429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Помогать другу во всём.</a:t>
            </a:r>
          </a:p>
          <a:p>
            <a:pPr>
              <a:buFont typeface="Wingdings" pitchFamily="2" charset="2"/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Не_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бояться просить прощения, если обидел друга.</a:t>
            </a:r>
          </a:p>
          <a:p>
            <a:pPr>
              <a:buFont typeface="Wingdings" pitchFamily="2" charset="2"/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_сориться и 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_спорить с другом по пустякам.</a:t>
            </a:r>
          </a:p>
          <a:p>
            <a:pPr>
              <a:buFont typeface="Wingdings" pitchFamily="2" charset="2"/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>
              <a:buFont typeface="Wingdings" pitchFamily="2" charset="2"/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buFont typeface="Wingdings" pitchFamily="2" charset="2"/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endParaRPr lang="ru-RU" sz="3200" smtClean="0"/>
          </a:p>
        </p:txBody>
      </p:sp>
      <p:pic>
        <p:nvPicPr>
          <p:cNvPr id="17412" name="Picture 7" descr="Отсканировано 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88"/>
          <a:stretch>
            <a:fillRect/>
          </a:stretch>
        </p:blipFill>
        <p:spPr bwMode="auto">
          <a:xfrm>
            <a:off x="6575425" y="3429000"/>
            <a:ext cx="2568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428750"/>
            <a:ext cx="8572500" cy="504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Закончите предложения: 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-Сегодня на уроке я узнал ...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-Я научился ...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-Я понял, что ...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-Было интересно ...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575" y="0"/>
            <a:ext cx="13684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5072063"/>
            <a:ext cx="26431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Содержимое 3" descr="0819e30b6b6941203996a9bbf87f473d_h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57290" y="500042"/>
            <a:ext cx="614405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ln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8115300" cy="6116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6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Прозвенел уже звонок,</a:t>
            </a:r>
          </a:p>
          <a:p>
            <a:pPr>
              <a:buFont typeface="Wingdings" pitchFamily="2" charset="2"/>
              <a:buNone/>
            </a:pPr>
            <a:r>
              <a:rPr lang="ru-RU" sz="6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Начинаем наш урок.</a:t>
            </a:r>
          </a:p>
        </p:txBody>
      </p:sp>
      <p:pic>
        <p:nvPicPr>
          <p:cNvPr id="9219" name="Рисунок 4" descr="http://pwnorthstar.ucoz.com/_nw/0/44796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500313"/>
            <a:ext cx="76438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Home\Desktop\123024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21481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2875" y="2465388"/>
            <a:ext cx="88582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Придумано кем-то просто и мудро</a:t>
            </a:r>
            <a:endParaRPr lang="ru-RU" sz="36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встрече здороваться и говорить:</a:t>
            </a:r>
            <a:endParaRPr lang="ru-RU" sz="36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Доброе утро! Солнце и птицы!</a:t>
            </a:r>
            <a:endParaRPr lang="ru-RU" sz="36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Доброе утро! -  улыбчивым лицам.</a:t>
            </a:r>
            <a:endParaRPr lang="ru-RU" sz="36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каждый становится, добрым, доверчивым.</a:t>
            </a:r>
            <a:endParaRPr lang="ru-RU" sz="36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Пусть доброе утро длится до вечера!</a:t>
            </a:r>
            <a:endParaRPr lang="ru-RU" sz="36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4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714375"/>
            <a:ext cx="7467600" cy="575945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 глаголами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6" descr="Отсканировано 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750" y="2900363"/>
            <a:ext cx="6500813" cy="3957637"/>
          </a:xfrm>
          <a:noFill/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428625" y="1428750"/>
            <a:ext cx="7929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такое не?</a:t>
            </a:r>
          </a:p>
          <a:p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 какой части речи относится? </a:t>
            </a:r>
          </a:p>
          <a:p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пишется не с глаголами?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214313"/>
            <a:ext cx="8429625" cy="62595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Коля Кнопкин проживает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доме пятый год,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скандалит, не хворает,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дерется, не ревет…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Подрастает этот мальчик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 дням, а по часам…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умеет этот мальчик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Ничего на свете сам…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358187" cy="65008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Коля Кнопкин проживает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доме пятый год,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скандалит</a:t>
            </a: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хворает</a:t>
            </a: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дерется</a:t>
            </a: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ревет</a:t>
            </a: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Подрастает этот мальчик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 дням, а по часам…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умеет </a:t>
            </a: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мальчик</a:t>
            </a:r>
          </a:p>
          <a:p>
            <a:pPr>
              <a:buFont typeface="Wingdings" pitchFamily="2" charset="2"/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Ничего на свете сам…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15375" cy="2654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8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8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5" descr="C:\Users\Home\Desktop\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285750"/>
            <a:ext cx="8643937" cy="6215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ru-RU" sz="6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Проверим</a:t>
            </a:r>
            <a:endParaRPr lang="ru-RU" sz="60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214438"/>
            <a:ext cx="7681912" cy="5473700"/>
          </a:xfrm>
        </p:spPr>
        <p:txBody>
          <a:bodyPr/>
          <a:lstStyle/>
          <a:p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 костей </a:t>
            </a: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__ ломит</a:t>
            </a:r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Кашу маслом  </a:t>
            </a: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__ испортишь</a:t>
            </a:r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Правда в огне </a:t>
            </a: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__ горит  </a:t>
            </a:r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 воде </a:t>
            </a: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__ тонет</a:t>
            </a:r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__ имей </a:t>
            </a:r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 рублей, а имей сто друзей.</a:t>
            </a:r>
          </a:p>
          <a:p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endParaRPr lang="ru-RU" sz="4800" b="1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63"/>
            <a:ext cx="7639050" cy="5500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/>
              <a:t> </a:t>
            </a: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Помогать другу во всём.</a:t>
            </a:r>
          </a:p>
          <a:p>
            <a:pPr>
              <a:buFont typeface="Wingdings" pitchFamily="2" charset="2"/>
              <a:buNone/>
            </a:pP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Бояться просить прощения, если обидел друга.</a:t>
            </a:r>
          </a:p>
          <a:p>
            <a:pPr>
              <a:buFont typeface="Wingdings" pitchFamily="2" charset="2"/>
              <a:buNone/>
            </a:pP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Ссориться и спорить с другом по пустякам.</a:t>
            </a:r>
          </a:p>
          <a:p>
            <a:pPr>
              <a:buFont typeface="Wingdings" pitchFamily="2" charset="2"/>
              <a:buNone/>
            </a:pP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>
              <a:buFont typeface="Wingdings" pitchFamily="2" charset="2"/>
              <a:buNone/>
            </a:pP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buFont typeface="Wingdings" pitchFamily="2" charset="2"/>
              <a:buNone/>
            </a:pP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pic>
        <p:nvPicPr>
          <p:cNvPr id="16388" name="Picture 7" descr="Отсканировано 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88"/>
          <a:stretch>
            <a:fillRect/>
          </a:stretch>
        </p:blipFill>
        <p:spPr bwMode="auto">
          <a:xfrm>
            <a:off x="6572250" y="3500438"/>
            <a:ext cx="26733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288f820a5cb67227194aa1f88139be455ea5ab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398</TotalTime>
  <Words>339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Правописание частицы  не с глаголами</vt:lpstr>
      <vt:lpstr>Презентация PowerPoint</vt:lpstr>
      <vt:lpstr>Презентация PowerPoint</vt:lpstr>
      <vt:lpstr>НЕ с глаголами</vt:lpstr>
      <vt:lpstr>Презентация PowerPoint</vt:lpstr>
      <vt:lpstr>Презентация PowerPoint</vt:lpstr>
      <vt:lpstr>ФИЗМИНУТКА</vt:lpstr>
      <vt:lpstr>Проверим</vt:lpstr>
      <vt:lpstr>Творческая работа</vt:lpstr>
      <vt:lpstr>Проверим</vt:lpstr>
      <vt:lpstr>ИТОГ 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Заглавная буква И. Заглавные буквы в именах людей и географических названиях.</dc:title>
  <dc:creator>master</dc:creator>
  <cp:lastModifiedBy>ринат</cp:lastModifiedBy>
  <cp:revision>53</cp:revision>
  <dcterms:modified xsi:type="dcterms:W3CDTF">2015-05-23T20:17:20Z</dcterms:modified>
</cp:coreProperties>
</file>