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068" y="-2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0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7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5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8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2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2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3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9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D3BE-5EC2-47AF-A672-1ED00113871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9DEE-7F59-47BA-943A-B514114E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7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5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6682" y="1751527"/>
            <a:ext cx="8055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Презентация к уроку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</a:rPr>
              <a:t>«Обучение чтению согласных букв </a:t>
            </a:r>
            <a:r>
              <a:rPr lang="en-US" sz="3200" b="1" dirty="0">
                <a:solidFill>
                  <a:srgbClr val="0070C0"/>
                </a:solidFill>
              </a:rPr>
              <a:t>Bb </a:t>
            </a:r>
            <a:r>
              <a:rPr lang="ru-RU" sz="3200" b="1" dirty="0">
                <a:solidFill>
                  <a:srgbClr val="0070C0"/>
                </a:solidFill>
              </a:rPr>
              <a:t>и </a:t>
            </a:r>
            <a:r>
              <a:rPr lang="en-US" sz="3200" b="1" dirty="0" err="1">
                <a:solidFill>
                  <a:srgbClr val="0070C0"/>
                </a:solidFill>
              </a:rPr>
              <a:t>Dd</a:t>
            </a:r>
            <a:r>
              <a:rPr lang="ru-RU" sz="3200" b="1" dirty="0">
                <a:solidFill>
                  <a:srgbClr val="0070C0"/>
                </a:solidFill>
              </a:rPr>
              <a:t>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7857" y="4816699"/>
            <a:ext cx="4533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i="1" dirty="0" smtClean="0"/>
              <a:t>Автор</a:t>
            </a:r>
            <a:r>
              <a:rPr lang="ru-RU" sz="2000" dirty="0" smtClean="0"/>
              <a:t>: учитель английского языка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/>
              <a:t>ГБОУ «Центр «Динамика»</a:t>
            </a:r>
          </a:p>
          <a:p>
            <a:pPr algn="r">
              <a:lnSpc>
                <a:spcPct val="150000"/>
              </a:lnSpc>
            </a:pPr>
            <a:r>
              <a:rPr lang="ru-RU" sz="2000" b="1" dirty="0" err="1" smtClean="0">
                <a:solidFill>
                  <a:srgbClr val="0070C0"/>
                </a:solidFill>
              </a:rPr>
              <a:t>Гунасекера</a:t>
            </a:r>
            <a:r>
              <a:rPr lang="ru-RU" sz="2000" b="1" dirty="0" smtClean="0">
                <a:solidFill>
                  <a:srgbClr val="0070C0"/>
                </a:solidFill>
              </a:rPr>
              <a:t> Анна Сергеевна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79" y="262424"/>
            <a:ext cx="7873016" cy="4063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245533"/>
            <a:ext cx="119344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35CA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Третий Всероссийский фестиваль передового педагогического опыта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"Современные методы и приемы обучения"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март - май 2015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irpano.ru/files/akshardham_0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6932"/>
            <a:ext cx="12196948" cy="529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1713" y="141666"/>
            <a:ext cx="185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Delhi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sights.ingredientsnetwork.com/wp-content/uploads/2015/01/Dubai-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01" y="1304260"/>
            <a:ext cx="10547797" cy="55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5651" y="167423"/>
            <a:ext cx="2066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Dubai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ruhrnachrichten.de/storage/pic/mdhl/artikelbilder/lokales/rn/dolo/do-lokal/2956600_1_LB_Do_Signal_Iduna_n_246BCD.jpg?version=138681975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9605" y="1339403"/>
            <a:ext cx="9272789" cy="55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0970" y="193181"/>
            <a:ext cx="3490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Dortmund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durhamfurnitures.com/components/com_virtuemart/shop_image/product/SLAT_BED_COMPLET_4e28841e2df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767" y="384037"/>
            <a:ext cx="3465907" cy="21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estada.org/cms/lib8/id01904074/centricity/domain/57/3963be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7260" y="4000113"/>
            <a:ext cx="145089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hestore.pk/image/data/Category%20Images%20/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0029" y="4221183"/>
            <a:ext cx="1816171" cy="15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.tgcdn.net/images/products/frontsquare/13f3_firefly_kaylee-inspired_messenger_ba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3540" y="945112"/>
            <a:ext cx="2544919" cy="16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animalia-life.com/data_images/dog/dog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057" y="3683358"/>
            <a:ext cx="2703191" cy="22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sendatoy.com.au/store/pc/catalog/Gotz-doll-149036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9056" y="3392488"/>
            <a:ext cx="1449618" cy="27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tvojmalysh.net/wp-content/uploads/2015/02/30042ff09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633" y="380000"/>
            <a:ext cx="2871284" cy="21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0070" y="2561491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    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4794" y="2561490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    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9518" y="2552550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    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7428" y="5979447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    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77525" y="5946199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    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9904" y="5938664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    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5744" y="5949750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    d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durhamfurnitures.com/components/com_virtuemart/shop_image/product/SLAT_BED_COMPLET_4e28841e2df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767" y="384037"/>
            <a:ext cx="3465907" cy="21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estada.org/cms/lib8/id01904074/centricity/domain/57/3963be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7260" y="4000113"/>
            <a:ext cx="145089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hestore.pk/image/data/Category%20Images%20/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0029" y="4221183"/>
            <a:ext cx="1816171" cy="15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.tgcdn.net/images/products/frontsquare/13f3_firefly_kaylee-inspired_messenger_ba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3540" y="945112"/>
            <a:ext cx="2544919" cy="16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animalia-life.com/data_images/dog/dog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057" y="3683358"/>
            <a:ext cx="2703191" cy="22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sendatoy.com.au/store/pc/catalog/Gotz-doll-149036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9056" y="3392488"/>
            <a:ext cx="1449618" cy="27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tvojmalysh.net/wp-content/uploads/2015/02/30042ff09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633" y="380000"/>
            <a:ext cx="2871284" cy="21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6269" y="2573861"/>
            <a:ext cx="654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 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2552549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9518" y="2552550"/>
            <a:ext cx="654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3442" y="5896187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89056" y="5921653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828" y="5896185"/>
            <a:ext cx="654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107" y="5896186"/>
            <a:ext cx="654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 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2201"/>
            <a:ext cx="6096000" cy="62016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    dad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brag   drag     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bunk    dunk     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    dig     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bump    dump     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    bid         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    cud         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    rid        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    wed        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stub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</a:t>
            </a:r>
            <a:endParaRPr lang="ru-RU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durhamfurnitures.com/components/com_virtuemart/shop_image/product/SLAT_BED_COMPLET_4e28841e2df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767" y="384037"/>
            <a:ext cx="3465907" cy="21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estada.org/cms/lib8/id01904074/centricity/domain/57/3963be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7260" y="4000113"/>
            <a:ext cx="145089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hestore.pk/image/data/Category%20Images%20/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0029" y="4221183"/>
            <a:ext cx="1816171" cy="15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.tgcdn.net/images/products/frontsquare/13f3_firefly_kaylee-inspired_messenger_ba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3540" y="945112"/>
            <a:ext cx="2544919" cy="16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animalia-life.com/data_images/dog/dog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057" y="3683358"/>
            <a:ext cx="2703191" cy="22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sendatoy.com.au/store/pc/catalog/Gotz-doll-149036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9056" y="3392488"/>
            <a:ext cx="1449618" cy="27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tvojmalysh.net/wp-content/uploads/2015/02/30042ff09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57" y="450252"/>
            <a:ext cx="2871284" cy="21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5120" y="2724632"/>
            <a:ext cx="114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d</a:t>
            </a:r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r>
              <a:rPr lang="en-US" sz="4800" b="1" dirty="0" smtClean="0">
                <a:solidFill>
                  <a:srgbClr val="0070C0"/>
                </a:solidFill>
              </a:rPr>
              <a:t>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11814" y="2592212"/>
            <a:ext cx="115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</a:t>
            </a:r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r>
              <a:rPr lang="en-US" sz="4800" b="1" dirty="0" smtClean="0">
                <a:solidFill>
                  <a:srgbClr val="0070C0"/>
                </a:solidFill>
              </a:rPr>
              <a:t>d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9613" y="2595770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</a:t>
            </a:r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r>
              <a:rPr lang="en-US" sz="4800" b="1" dirty="0" smtClean="0">
                <a:solidFill>
                  <a:srgbClr val="0070C0"/>
                </a:solidFill>
              </a:rPr>
              <a:t>g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7944" y="5960581"/>
            <a:ext cx="1136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d</a:t>
            </a:r>
            <a:r>
              <a:rPr lang="en-US" sz="4800" b="1" dirty="0" smtClean="0">
                <a:solidFill>
                  <a:srgbClr val="FF0000"/>
                </a:solidFill>
              </a:rPr>
              <a:t>o</a:t>
            </a:r>
            <a:r>
              <a:rPr lang="en-US" sz="4800" b="1" dirty="0" smtClean="0">
                <a:solidFill>
                  <a:srgbClr val="0070C0"/>
                </a:solidFill>
              </a:rPr>
              <a:t>g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77525" y="5946199"/>
            <a:ext cx="1146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d</a:t>
            </a:r>
            <a:r>
              <a:rPr lang="en-US" sz="4800" b="1" dirty="0" smtClean="0">
                <a:solidFill>
                  <a:srgbClr val="FF0000"/>
                </a:solidFill>
              </a:rPr>
              <a:t>o</a:t>
            </a:r>
            <a:r>
              <a:rPr lang="en-US" sz="4800" b="1" dirty="0" smtClean="0">
                <a:solidFill>
                  <a:srgbClr val="0070C0"/>
                </a:solidFill>
              </a:rPr>
              <a:t>ll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9904" y="5938664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</a:t>
            </a:r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r>
              <a:rPr lang="en-US" sz="4800" b="1" dirty="0" smtClean="0">
                <a:solidFill>
                  <a:srgbClr val="0070C0"/>
                </a:solidFill>
              </a:rPr>
              <a:t>lt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5744" y="5949750"/>
            <a:ext cx="112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b</a:t>
            </a:r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r>
              <a:rPr lang="en-US" sz="4800" b="1" dirty="0" smtClean="0">
                <a:solidFill>
                  <a:srgbClr val="0070C0"/>
                </a:solidFill>
              </a:rPr>
              <a:t>ll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durhamfurnitures.com/components/com_virtuemart/shop_image/product/SLAT_BED_COMPLET_4e28841e2df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093" y="4040671"/>
            <a:ext cx="3465907" cy="21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estada.org/cms/lib8/id01904074/centricity/domain/57/3963be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080" y="4059131"/>
            <a:ext cx="145089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hestore.pk/image/data/Category%20Images%20/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1518" y="4468968"/>
            <a:ext cx="1712689" cy="14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.tgcdn.net/images/products/frontsquare/13f3_firefly_kaylee-inspired_messenger_ba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515" y="664574"/>
            <a:ext cx="2544919" cy="16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animalia-life.com/data_images/dog/dog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4404" y="384037"/>
            <a:ext cx="2703191" cy="22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sendatoy.com.au/store/pc/catalog/Gotz-doll-149036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4400" y="3687960"/>
            <a:ext cx="1449618" cy="27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tvojmalysh.net/wp-content/uploads/2015/02/30042ff09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0597" y="530032"/>
            <a:ext cx="2871284" cy="21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durhamfurnitures.com/components/com_virtuemart/shop_image/product/SLAT_BED_COMPLET_4e28841e2df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093" y="4040671"/>
            <a:ext cx="3465907" cy="21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estada.org/cms/lib8/id01904074/centricity/domain/57/3963be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080" y="4059131"/>
            <a:ext cx="145089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hestore.pk/image/data/Category%20Images%20/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1518" y="4468968"/>
            <a:ext cx="1712689" cy="14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.tgcdn.net/images/products/frontsquare/13f3_firefly_kaylee-inspired_messenger_ba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515" y="664574"/>
            <a:ext cx="2544919" cy="16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animalia-life.com/data_images/dog/dog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4404" y="384037"/>
            <a:ext cx="2703191" cy="22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sendatoy.com.au/store/pc/catalog/Gotz-doll-149036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4400" y="3687960"/>
            <a:ext cx="1449618" cy="27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tvojmalysh.net/wp-content/uploads/2015/02/30042ff09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0597" y="530032"/>
            <a:ext cx="2871284" cy="21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durhamfurnitures.com/components/com_virtuemart/shop_image/product/SLAT_BED_COMPLET_4e28841e2df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093" y="4040671"/>
            <a:ext cx="3465907" cy="21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estada.org/cms/lib8/id01904074/centricity/domain/57/3963be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080" y="4059131"/>
            <a:ext cx="145089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hestore.pk/image/data/Category%20Images%20/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1518" y="4468968"/>
            <a:ext cx="1712689" cy="14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.tgcdn.net/images/products/frontsquare/13f3_firefly_kaylee-inspired_messenger_ba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515" y="664574"/>
            <a:ext cx="2544919" cy="16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animalia-life.com/data_images/dog/dog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4404" y="384037"/>
            <a:ext cx="2703191" cy="22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sendatoy.com.au/store/pc/catalog/Gotz-doll-149036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4400" y="3687960"/>
            <a:ext cx="1449618" cy="27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tvojmalysh.net/wp-content/uploads/2015/02/30042ff09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0597" y="530032"/>
            <a:ext cx="2871284" cy="21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raloptica.es/img/cms/tu_salud_visual/home_faqs-consej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08" y="0"/>
            <a:ext cx="10823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durhamfurnitures.com/components/com_virtuemart/shop_image/product/SLAT_BED_COMPLET_4e28841e2df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988" y="2709442"/>
            <a:ext cx="2460530" cy="15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estada.org/cms/lib8/id01904074/centricity/domain/57/3963be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0932" y="2478087"/>
            <a:ext cx="145089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hestore.pk/image/data/Category%20Images%20/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5496" y="2874853"/>
            <a:ext cx="1477110" cy="12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.tgcdn.net/images/products/frontsquare/13f3_firefly_kaylee-inspired_messenger_ba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2879" y="3013656"/>
            <a:ext cx="1864383" cy="11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animalia-life.com/data_images/dog/dog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97" y="2421619"/>
            <a:ext cx="1953108" cy="16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sendatoy.com.au/store/pc/catalog/Gotz-doll-149036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6661" y="2208701"/>
            <a:ext cx="1078815" cy="202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3216" y="181979"/>
            <a:ext cx="2305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Magic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eyes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encrypted-tbn3.gstatic.com/images?q=tbn:ANd9GcSHQWEhck1jWqwy-XhH20KcI1FCDipAz7iNSmomhopXmCAE4kwZ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216" y="884831"/>
            <a:ext cx="1061000" cy="10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SHQWEhck1jWqwy-XhH20KcI1FCDipAz7iNSmomhopXmCAE4kwZ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879" y="884831"/>
            <a:ext cx="1061000" cy="10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1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durhamfurnitures.com/components/com_virtuemart/shop_image/product/SLAT_BED_COMPLET_4e28841e2df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093" y="4040671"/>
            <a:ext cx="3465907" cy="21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estada.org/cms/lib8/id01904074/centricity/domain/57/3963be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080" y="4059131"/>
            <a:ext cx="145089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hestore.pk/image/data/Category%20Images%20/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1518" y="4468968"/>
            <a:ext cx="1712689" cy="14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.tgcdn.net/images/products/frontsquare/13f3_firefly_kaylee-inspired_messenger_ba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515" y="664574"/>
            <a:ext cx="2544919" cy="16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animalia-life.com/data_images/dog/dog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4404" y="384037"/>
            <a:ext cx="2703191" cy="22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sendatoy.com.au/store/pc/catalog/Gotz-doll-149036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4400" y="3687960"/>
            <a:ext cx="1449618" cy="27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tvojmalysh.net/wp-content/uploads/2015/02/30042ff09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0597" y="530032"/>
            <a:ext cx="2871284" cy="21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8684" y="725583"/>
            <a:ext cx="24237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2340" y="0"/>
            <a:ext cx="9044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E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21183" y="1234226"/>
            <a:ext cx="8082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L</a:t>
            </a:r>
            <a:endParaRPr lang="ru-RU" sz="1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38402" y="1234226"/>
            <a:ext cx="115608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N</a:t>
            </a:r>
            <a:endParaRPr lang="ru-RU" sz="1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29876" y="2918115"/>
            <a:ext cx="8082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L</a:t>
            </a:r>
            <a:endParaRPr lang="ru-RU" sz="1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54061" y="2942822"/>
            <a:ext cx="111440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D</a:t>
            </a:r>
            <a:endParaRPr lang="ru-RU" sz="1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11515" y="2889737"/>
            <a:ext cx="14734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M</a:t>
            </a:r>
            <a:endParaRPr lang="ru-RU" sz="1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86785" y="4780163"/>
            <a:ext cx="11817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O</a:t>
            </a:r>
            <a:endParaRPr lang="ru-RU" sz="1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1039" y="4736805"/>
            <a:ext cx="10118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B</a:t>
            </a:r>
            <a:endParaRPr lang="ru-RU" sz="1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00807" y="4780163"/>
            <a:ext cx="9156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T</a:t>
            </a:r>
            <a:endParaRPr lang="ru-RU" sz="1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51098" y="4650323"/>
            <a:ext cx="9701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P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39594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seball.at.ua/_si/0/612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5676"/>
            <a:ext cx="12184068" cy="42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0587" y="0"/>
            <a:ext cx="3038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BASEBALL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http://static1.squarespace.com/static/538e63e8e4b0838065b7aae6/t/5428b2fee4b0a137864d8cd6/1411953429419/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71" y="5221925"/>
            <a:ext cx="4234207" cy="163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976" y="5655241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[b]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4806" y="46950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[b]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640" y="46951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[b]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7925" y="5727258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[b]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2420" y="5666244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[b]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4610" y="5727258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[b]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5341" y="76944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[b]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8160" y="35948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[b]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914" y="2550017"/>
            <a:ext cx="6276171" cy="4501166"/>
          </a:xfrm>
          <a:prstGeom prst="rect">
            <a:avLst/>
          </a:prstGeom>
        </p:spPr>
      </p:pic>
      <p:pic>
        <p:nvPicPr>
          <p:cNvPr id="3076" name="Picture 4" descr="http://teachingwhatisgood.com/wp-content/uploads/2013/09/wi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4468" y="1842131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[d]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4350" y="3198706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[d]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9987" y="5714379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[d]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3022" y="4599057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[d]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249" y="3198706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[d]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3681" y="1994531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[d]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4686" y="5725648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[d]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4035" y="4790666"/>
            <a:ext cx="853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[d]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B-D Song - for young children with letter reversal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3173" y="973964"/>
            <a:ext cx="7845380" cy="5884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7306" y="0"/>
            <a:ext cx="3052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Bb     </a:t>
            </a:r>
            <a:r>
              <a:rPr lang="en-US" sz="5400" b="1" dirty="0" err="1" smtClean="0">
                <a:solidFill>
                  <a:srgbClr val="0070C0"/>
                </a:solidFill>
              </a:rPr>
              <a:t>Dd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ngkok.peninsula.com/en/%7E/media/Images/Bangkok/Leaderboard/PBK_Landing_Leaderboard.ashx?mw=12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85" y="888642"/>
            <a:ext cx="10623430" cy="59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0" y="-127021"/>
            <a:ext cx="2904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Bangkok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1101" y="-114142"/>
            <a:ext cx="2069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Berlin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cointelegraph.com/storage/uploads/view/9a49516fd8583f02db451183570948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236" y="798489"/>
            <a:ext cx="10895527" cy="59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static-2.mydestination.com/library/images/610160_1680_9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00" y="934998"/>
            <a:ext cx="10649799" cy="60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3043" y="0"/>
            <a:ext cx="1374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Bali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7e3819ceae4d5516630cd6f2734dc2b526069e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144</Words>
  <Application>Microsoft Office PowerPoint</Application>
  <PresentationFormat>Произвольный</PresentationFormat>
  <Paragraphs>75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Эвелинушка</dc:creator>
  <cp:lastModifiedBy>ринат</cp:lastModifiedBy>
  <cp:revision>44</cp:revision>
  <dcterms:created xsi:type="dcterms:W3CDTF">2015-05-20T12:56:25Z</dcterms:created>
  <dcterms:modified xsi:type="dcterms:W3CDTF">2015-05-27T08:20:40Z</dcterms:modified>
</cp:coreProperties>
</file>