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CC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5/27/2015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3236" y="1143000"/>
            <a:ext cx="8534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sz="2000" b="1" cap="all" dirty="0" smtClean="0">
                <a:solidFill>
                  <a:srgbClr val="333333"/>
                </a:solidFill>
                <a:latin typeface="Times New Roman"/>
                <a:ea typeface="Times New Roman"/>
              </a:rPr>
              <a:t>урок </a:t>
            </a:r>
            <a:r>
              <a:rPr lang="ru-RU" sz="2000" b="1" cap="all" dirty="0">
                <a:solidFill>
                  <a:srgbClr val="333333"/>
                </a:solidFill>
                <a:latin typeface="Times New Roman"/>
                <a:ea typeface="Times New Roman"/>
              </a:rPr>
              <a:t>алгебры и начал анализа в 10 классе </a:t>
            </a:r>
            <a:br>
              <a:rPr lang="ru-RU" sz="2000" b="1" cap="all" dirty="0">
                <a:solidFill>
                  <a:srgbClr val="333333"/>
                </a:solidFill>
                <a:latin typeface="Times New Roman"/>
                <a:ea typeface="Times New Roman"/>
              </a:rPr>
            </a:br>
            <a:r>
              <a:rPr lang="ru-RU" sz="2000" b="1" cap="all" dirty="0">
                <a:solidFill>
                  <a:srgbClr val="333333"/>
                </a:solidFill>
                <a:latin typeface="Times New Roman"/>
                <a:ea typeface="Times New Roman"/>
              </a:rPr>
              <a:t>по теме</a:t>
            </a:r>
            <a:r>
              <a:rPr lang="ru-RU" sz="2000" b="1" cap="all" dirty="0">
                <a:latin typeface="Times New Roman"/>
                <a:ea typeface="Times New Roman"/>
              </a:rPr>
              <a:t> «Применение производной  </a:t>
            </a:r>
            <a:br>
              <a:rPr lang="ru-RU" sz="2000" b="1" cap="all" dirty="0">
                <a:latin typeface="Times New Roman"/>
                <a:ea typeface="Times New Roman"/>
              </a:rPr>
            </a:br>
            <a:r>
              <a:rPr lang="ru-RU" sz="2000" b="1" cap="all" dirty="0">
                <a:latin typeface="Times New Roman"/>
                <a:ea typeface="Times New Roman"/>
              </a:rPr>
              <a:t>к исследованию функции»</a:t>
            </a:r>
            <a:endParaRPr lang="ru-RU" sz="2000" dirty="0">
              <a:effectLst/>
              <a:latin typeface="Times New Roman"/>
              <a:ea typeface="Times New Roman"/>
            </a:endParaRPr>
          </a:p>
        </p:txBody>
      </p:sp>
      <p:pic>
        <p:nvPicPr>
          <p:cNvPr id="3" name="Рисунок 2" descr="C:\Работа4(конференция зима)\верхний колонтитул naukograd 2013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381000"/>
            <a:ext cx="6115050" cy="31432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1066800" y="5486400"/>
            <a:ext cx="7239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70C0"/>
                </a:solidFill>
              </a:rPr>
              <a:t>Третий Всероссийский фестиваль передового педагогического опыта</a:t>
            </a:r>
          </a:p>
          <a:p>
            <a:pPr algn="ctr"/>
            <a:r>
              <a:rPr lang="ru-RU" dirty="0">
                <a:solidFill>
                  <a:srgbClr val="FF0000"/>
                </a:solidFill>
              </a:rPr>
              <a:t>"Современные методы и приемы обучения"</a:t>
            </a:r>
          </a:p>
          <a:p>
            <a:pPr algn="ctr"/>
            <a:r>
              <a:rPr lang="ru-RU" dirty="0">
                <a:solidFill>
                  <a:srgbClr val="0070C0"/>
                </a:solidFill>
              </a:rPr>
              <a:t>март - май 2015 года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505200" y="2819400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Ряшина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Вера Владимировна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математики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учреждение общеобразовательная школа-интернат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Новопортовская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школа-интернат среднего (полного) общего образования»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с. Новый Порт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Ямальского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 Ямало-Ненецкого автономного округа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7536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7536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838200"/>
            <a:ext cx="85344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3600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u="sng" dirty="0" smtClean="0">
                <a:latin typeface="Times New Roman" pitchFamily="18" charset="0"/>
                <a:cs typeface="Times New Roman" pitchFamily="18" charset="0"/>
              </a:rPr>
              <a:t>«Спорьте, заблуждайтесь, ошибайтесь, но, ради Бога, размышляйте, и, хотя криво – да сами».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2800" i="1" u="sng" dirty="0" smtClean="0">
                <a:latin typeface="Times New Roman" pitchFamily="18" charset="0"/>
                <a:cs typeface="Times New Roman" pitchFamily="18" charset="0"/>
              </a:rPr>
              <a:t>Г. Лессинг</a:t>
            </a:r>
            <a:r>
              <a:rPr lang="ru-RU" sz="3600" i="1" u="sng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4534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7536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7536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7536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7536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7536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7536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7536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55</Words>
  <Application>Microsoft Office PowerPoint</Application>
  <PresentationFormat>Экран (4:3)</PresentationFormat>
  <Paragraphs>10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Венера Узбековна</cp:lastModifiedBy>
  <cp:revision>16</cp:revision>
  <dcterms:created xsi:type="dcterms:W3CDTF">2015-04-20T17:33:42Z</dcterms:created>
  <dcterms:modified xsi:type="dcterms:W3CDTF">2015-05-27T14:03:10Z</dcterms:modified>
</cp:coreProperties>
</file>