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" y="11430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cap="all" dirty="0" smtClean="0">
                <a:solidFill>
                  <a:srgbClr val="333333"/>
                </a:solidFill>
                <a:latin typeface="Times New Roman"/>
                <a:ea typeface="Times New Roman"/>
              </a:rPr>
              <a:t>урок </a:t>
            </a:r>
            <a:r>
              <a:rPr lang="ru-RU" sz="2000" b="1" cap="all" dirty="0">
                <a:solidFill>
                  <a:srgbClr val="333333"/>
                </a:solidFill>
                <a:latin typeface="Times New Roman"/>
                <a:ea typeface="Times New Roman"/>
              </a:rPr>
              <a:t>алгебры и начал анализа в 10 классе </a:t>
            </a:r>
            <a:br>
              <a:rPr lang="ru-RU" sz="2000" b="1" cap="all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000" b="1" cap="all" dirty="0">
                <a:solidFill>
                  <a:srgbClr val="333333"/>
                </a:solidFill>
                <a:latin typeface="Times New Roman"/>
                <a:ea typeface="Times New Roman"/>
              </a:rPr>
              <a:t>по теме</a:t>
            </a:r>
            <a:r>
              <a:rPr lang="ru-RU" sz="2000" b="1" cap="all" dirty="0">
                <a:latin typeface="Times New Roman"/>
                <a:ea typeface="Times New Roman"/>
              </a:rPr>
              <a:t> «Применение производной  </a:t>
            </a:r>
            <a:br>
              <a:rPr lang="ru-RU" sz="2000" b="1" cap="all" dirty="0">
                <a:latin typeface="Times New Roman"/>
                <a:ea typeface="Times New Roman"/>
              </a:rPr>
            </a:br>
            <a:r>
              <a:rPr lang="ru-RU" sz="2000" b="1" cap="all" dirty="0">
                <a:latin typeface="Times New Roman"/>
                <a:ea typeface="Times New Roman"/>
              </a:rPr>
              <a:t>к исследованию функции»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Рисунок 2" descr="C:\Работа4(конференция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066800" y="5486400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Третий Всероссийский фестиваль передового педагогического опыта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"Современные методы и приемы обучения"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март - май 2015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5200" y="2819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Ряшина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Вера Владимировна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общеобразовательная школа-интернат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Новопортовская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школа-интернат среднего (полного) общего образования»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Новый Порт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Ямальского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Ямало-Ненецкого автономного округа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«Спорьте, заблуждайтесь, ошибайтесь, но, ради Бога, размышляйте, и, хотя криво – да сами».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Г. Лессинг</a:t>
            </a:r>
            <a:r>
              <a:rPr lang="ru-RU" sz="36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53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55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Венера Узбековна</cp:lastModifiedBy>
  <cp:revision>16</cp:revision>
  <dcterms:created xsi:type="dcterms:W3CDTF">2015-04-20T17:33:42Z</dcterms:created>
  <dcterms:modified xsi:type="dcterms:W3CDTF">2015-05-27T14:03:10Z</dcterms:modified>
</cp:coreProperties>
</file>