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9" r:id="rId5"/>
    <p:sldId id="260" r:id="rId6"/>
    <p:sldId id="261" r:id="rId7"/>
    <p:sldId id="25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2B2F2-7088-4D18-AB01-62535248F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E3E04-3C79-45CC-BE51-46982A6BC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2C8AF-A46A-4B1F-BA3B-CDBAE29D4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E20E0-7FDC-476D-89D9-7B4175ADC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F08DF-A0EA-4B76-B244-C37502ECD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FF78C-4E7F-4809-88DD-7B080F104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4ABE1-086E-466B-BBE9-58ECFDB3C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3650D-3C6A-4BCF-9B37-49C144187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9CBCF-B783-47C8-AAD9-17A4464D6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E2D8F-739F-40B1-9A7C-E13D50367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1A772-BBF1-4CBD-9F0B-C313C1732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rgbClr val="99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726DBB7-C6C2-4FE3-840A-1DD7AA643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4/43/Uspenskyi_sobor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//upload.wikimedia.org/wikipedia/commons/1/16/%D0%A1%D0%BC%D0%BE%D0%BB%D0%B5%D0%BD%D1%81%D0%BA._%D0%9A%D0%BE%D0%BD%D1%86%D0%B5%D1%80%D1%82%D0%BD%D1%8B%D0%B9_%D0%B7%D0%B0%D0%BB_%D1%84%D0%B8%D0%BB%D0%B0%D1%80%D0%BC%D0%BE%D0%BD%D0%B8%D0%B8.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//upload.wikimedia.org/wikipedia/commons/b/b5/%D0%A1%D0%BC%D0%BE%D0%BB%D0%B5%D0%BD%D1%81%D0%BA._%D0%9F%D0%B0%D0%BC%D1%8F%D1%82%D0%BD%D0%B8%D0%BA_%D0%B2%D0%BE%D0%B8%D0%BD%D0%B0%D0%BC-%D0%BE%D1%81%D0%B2%D0%BE%D0%B1%D0%BE%D0%B4%D0%B8%D1%82%D0%B5%D0%BB%D1%8F%D0%BC.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//upload.wikimedia.org/wikipedia/commons/7/78/%D0%A1%D0%BC%D0%BE%D0%BB%D0%B5%D0%BD%D1%81%D0%BA._%D0%96%D0%B8%D0%BB%D0%BE%D0%B9_%D0%B4%D0%BE%D0%BC..JPG" TargetMode="Externa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//upload.wikimedia.org/wikipedia/commons/6/64/%D0%9E%D0%B1%D0%B5%D0%BB%D0%B8%D1%81%D0%BA_%D0%BE%D1%81%D0%B2%D0%BE%D0%B1%D0%BE%D0%B4%D0%B8%D1%82%D0%B5%D0%BB%D1%8F%D0%BC_%D0%A0%D0%B6%D0%B5%D0%B2%D0%B0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//upload.wikimedia.org/wikipedia/commons/9/9c/%D0%9F%D0%B0%D0%BC%D1%8F%D1%82%D0%BD%D0%B8%D0%BA_%D0%A1%D0%B5%D1%81%D0%BB%D0%B0%D0%B2%D0%B8%D0%BD%D1%83_%D0%B2_%D0%A0%D0%B6%D0%B5%D0%B2%D0%B5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//upload.wikimedia.org/wikipedia/ru/a/a6/%D0%A6%D0%B5%D1%80%D0%BA%D0%BE%D0%B2%D1%8C_%D0%9D%D0%BE%D0%B2%D0%BE%D0%BC%D1%83%D1%87%D0%B5%D0%BD%D0%B8%D0%BA%D0%BE%D0%B2_%D0%B8_%D0%98%D1%81%D0%BF%D0%BE%D0%B2%D0%B5%D0%B4%D0%BD%D0%B8%D0%BA%D0%BE%D0%B2_%D0%A0%D0%BE%D1%81%D1%81%D0%B8%D0%B9%D1%81%D0%BA%D0%B8%D1%85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9/94/Nowodewitschi_t.jpg" TargetMode="External"/><Relationship Id="rId13" Type="http://schemas.openxmlformats.org/officeDocument/2006/relationships/image" Target="../media/image15.jpeg"/><Relationship Id="rId3" Type="http://schemas.openxmlformats.org/officeDocument/2006/relationships/image" Target="https://upload.wikimedia.org/wikipedia/commons/c/c0/Images.png" TargetMode="External"/><Relationship Id="rId7" Type="http://schemas.openxmlformats.org/officeDocument/2006/relationships/image" Target="../media/image12.jpeg"/><Relationship Id="rId12" Type="http://schemas.openxmlformats.org/officeDocument/2006/relationships/hyperlink" Target="//upload.wikimedia.org/wikipedia/commons/a/a9/%D0%9D%D0%BE%D1%87%D0%BD%D0%B0%D1%8F-%D0%9C%D0%BE%D1%81%D0%BA%D0%B2%D0%B0%2C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hyperlink" Target="//upload.wikimedia.org/wikipedia/commons/7/7d/Moscow_Bolshoi_Theatre_2011.JPG" TargetMode="External"/><Relationship Id="rId11" Type="http://schemas.openxmlformats.org/officeDocument/2006/relationships/image" Target="../media/image14.jpeg"/><Relationship Id="rId5" Type="http://schemas.openxmlformats.org/officeDocument/2006/relationships/image" Target="https://upload.wikimedia.org/wikipedia/commons/6/65/Image-silk.png" TargetMode="External"/><Relationship Id="rId10" Type="http://schemas.openxmlformats.org/officeDocument/2006/relationships/hyperlink" Target="//upload.wikimedia.org/wikipedia/ru/d/d8/Moskau_Uni.jpg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067175" y="2997200"/>
            <a:ext cx="47529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zh-CN" sz="1400" b="1">
                <a:cs typeface="Times New Roman" pitchFamily="18" charset="0"/>
              </a:rPr>
              <a:t>Морозова Ольга Ивановна</a:t>
            </a:r>
            <a:endParaRPr lang="ru-RU" altLang="zh-CN" sz="1400" b="1"/>
          </a:p>
          <a:p>
            <a:pPr eaLnBrk="0" hangingPunct="0">
              <a:spcAft>
                <a:spcPts val="1000"/>
              </a:spcAft>
            </a:pPr>
            <a:r>
              <a:rPr lang="ru-RU" altLang="zh-CN" sz="1400" b="1">
                <a:cs typeface="Times New Roman" pitchFamily="18" charset="0"/>
              </a:rPr>
              <a:t>учитель географии</a:t>
            </a:r>
            <a:endParaRPr lang="ru-RU" altLang="zh-CN" sz="1400" b="1"/>
          </a:p>
          <a:p>
            <a:pPr eaLnBrk="0" hangingPunct="0">
              <a:spcAft>
                <a:spcPts val="1000"/>
              </a:spcAft>
            </a:pPr>
            <a:r>
              <a:rPr lang="ru-RU" altLang="zh-CN" sz="1400" b="1">
                <a:cs typeface="Times New Roman" pitchFamily="18" charset="0"/>
              </a:rPr>
              <a:t>Апросимова Варвара Дмитриевна</a:t>
            </a:r>
            <a:endParaRPr lang="ru-RU" altLang="zh-CN" sz="1400" b="1"/>
          </a:p>
          <a:p>
            <a:pPr eaLnBrk="0" hangingPunct="0">
              <a:spcAft>
                <a:spcPts val="1000"/>
              </a:spcAft>
            </a:pPr>
            <a:r>
              <a:rPr lang="ru-RU" altLang="zh-CN" sz="1400" b="1">
                <a:cs typeface="Times New Roman" pitchFamily="18" charset="0"/>
              </a:rPr>
              <a:t>учитель литературы</a:t>
            </a:r>
            <a:endParaRPr lang="ru-RU" altLang="zh-CN" sz="1400" b="1"/>
          </a:p>
          <a:p>
            <a:pPr eaLnBrk="0" hangingPunct="0">
              <a:spcAft>
                <a:spcPts val="1000"/>
              </a:spcAft>
            </a:pPr>
            <a:r>
              <a:rPr lang="ru-RU" altLang="zh-CN" sz="1400" b="1">
                <a:cs typeface="Times New Roman" pitchFamily="18" charset="0"/>
              </a:rPr>
              <a:t>Государственное бюджетное образовательное учреждение Республики Саха (Якутия) </a:t>
            </a:r>
            <a:br>
              <a:rPr lang="ru-RU" altLang="zh-CN" sz="1400" b="1">
                <a:cs typeface="Times New Roman" pitchFamily="18" charset="0"/>
              </a:rPr>
            </a:br>
            <a:r>
              <a:rPr lang="ru-RU" altLang="zh-CN" sz="1400" b="1">
                <a:cs typeface="Times New Roman" pitchFamily="18" charset="0"/>
              </a:rPr>
              <a:t>«Якутская кадетская школа-интернат»</a:t>
            </a:r>
            <a:endParaRPr lang="ru-RU" altLang="zh-CN" sz="1400" b="1"/>
          </a:p>
          <a:p>
            <a:pPr eaLnBrk="0" hangingPunct="0">
              <a:spcAft>
                <a:spcPts val="1000"/>
              </a:spcAft>
            </a:pPr>
            <a:r>
              <a:rPr lang="ru-RU" altLang="zh-CN" sz="1400" b="1">
                <a:cs typeface="Times New Roman" pitchFamily="18" charset="0"/>
              </a:rPr>
              <a:t>г. Якутск</a:t>
            </a:r>
            <a:endParaRPr lang="ru-RU" altLang="zh-CN" sz="1400" b="1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5438" y="835025"/>
            <a:ext cx="84931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2000" b="1">
                <a:cs typeface="Times New Roman" pitchFamily="18" charset="0"/>
              </a:rPr>
              <a:t>ПЛАН-КОНСПЕКТ </a:t>
            </a:r>
            <a:endParaRPr lang="ru-RU" altLang="zh-CN" sz="2000" b="1"/>
          </a:p>
          <a:p>
            <a:pPr algn="ctr" eaLnBrk="0" hangingPunct="0">
              <a:lnSpc>
                <a:spcPct val="150000"/>
              </a:lnSpc>
            </a:pPr>
            <a:r>
              <a:rPr lang="ru-RU" altLang="zh-CN" sz="2000" b="1">
                <a:cs typeface="Times New Roman" pitchFamily="18" charset="0"/>
              </a:rPr>
              <a:t>ОТКРЫТОГО УРОКА В 10 КЛАССЕ</a:t>
            </a:r>
            <a:endParaRPr lang="ru-RU" altLang="zh-CN" sz="2000" b="1"/>
          </a:p>
          <a:p>
            <a:pPr algn="ctr" eaLnBrk="0" hangingPunct="0">
              <a:lnSpc>
                <a:spcPct val="150000"/>
              </a:lnSpc>
            </a:pPr>
            <a:r>
              <a:rPr lang="ru-RU" altLang="zh-CN" sz="2000" b="1">
                <a:cs typeface="Times New Roman" pitchFamily="18" charset="0"/>
              </a:rPr>
              <a:t>ПО ТЕМЕ: «ГОРОДА ГЕРОИ В СТИХОТВОРЕНИИ ТВАРДОВСКОГО «БИТВА ПОДО РЖЕВОМ…»</a:t>
            </a:r>
            <a:endParaRPr lang="ru-RU" altLang="zh-CN" sz="2000" b="1"/>
          </a:p>
        </p:txBody>
      </p:sp>
      <p:pic>
        <p:nvPicPr>
          <p:cNvPr id="2052" name="Рисунок 6" descr="C:\Работа4(конференция зима)\верхний колонтитул naukograd 2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33375"/>
            <a:ext cx="6115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рямоугольник 7"/>
          <p:cNvSpPr>
            <a:spLocks noChangeArrowheads="1"/>
          </p:cNvSpPr>
          <p:nvPr/>
        </p:nvSpPr>
        <p:spPr bwMode="auto">
          <a:xfrm>
            <a:off x="536575" y="5732463"/>
            <a:ext cx="806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cs typeface="Arial" charset="0"/>
              </a:rPr>
              <a:t>Третий Всероссийский фестиваль передового педагогического опыта</a:t>
            </a:r>
          </a:p>
          <a:p>
            <a:pPr algn="ctr"/>
            <a:r>
              <a:rPr lang="ru-RU">
                <a:solidFill>
                  <a:srgbClr val="FF0000"/>
                </a:solidFill>
                <a:cs typeface="Arial" charset="0"/>
              </a:rPr>
              <a:t>"Современные методы и приемы обучения"</a:t>
            </a:r>
          </a:p>
          <a:p>
            <a:pPr algn="ctr"/>
            <a:r>
              <a:rPr lang="ru-RU">
                <a:solidFill>
                  <a:srgbClr val="0070C0"/>
                </a:solidFill>
                <a:cs typeface="Arial" charset="0"/>
              </a:rPr>
              <a:t>март - май 2015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formation_items_1140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Города герои в стихотворении Твардовского «Битва подо Ржевом….»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Смоленск</a:t>
            </a:r>
          </a:p>
        </p:txBody>
      </p:sp>
      <p:pic>
        <p:nvPicPr>
          <p:cNvPr id="7181" name="Picture 13" descr="File:Смоленск. Концертный зал филармонии.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484313"/>
            <a:ext cx="6840537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 descr="File:Смоленск. Жилой дом.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1628775"/>
            <a:ext cx="6840537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File:Смоленск. Памятник воинам-освободителям.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350963"/>
            <a:ext cx="7343775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 descr="File:Uspenskyi sobor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0113" y="1357313"/>
            <a:ext cx="777557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Ржев</a:t>
            </a:r>
          </a:p>
        </p:txBody>
      </p:sp>
      <p:pic>
        <p:nvPicPr>
          <p:cNvPr id="11270" name="Picture 6" descr="File:Обелиск освободителям Ржева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484313"/>
            <a:ext cx="26416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Файл:Церковь Новомучеников и Исповедников Российских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114300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File:Памятник Сеславину в Ржеве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613" y="1143000"/>
            <a:ext cx="5029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Москва</a:t>
            </a:r>
          </a:p>
        </p:txBody>
      </p:sp>
      <p:pic>
        <p:nvPicPr>
          <p:cNvPr id="7171" name="Picture 6" descr="Images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00375" y="2957513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Image-silk.pn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000375" y="2957513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3000375" y="2957513"/>
            <a:ext cx="314325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3000375" y="2957513"/>
            <a:ext cx="3143250" cy="0"/>
          </a:xfrm>
          <a:prstGeom prst="rect">
            <a:avLst/>
          </a:prstGeom>
          <a:solidFill>
            <a:srgbClr val="CDD3D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3000375" y="2957513"/>
            <a:ext cx="314325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3347" name="Picture 35" descr="File:Moscow Bolshoi Theatre 201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134143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9" name="Picture 37" descr="File:Nowodewitschi t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1" name="Picture 39" descr="Файл:Moskau Uni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6013" y="1152525"/>
            <a:ext cx="65532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3" name="Picture 41" descr="File:Ночная-Москва,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341438"/>
            <a:ext cx="8964613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Проверочная работа 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179388" y="3644900"/>
            <a:ext cx="2016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/>
              <a:t>Смоленск </a:t>
            </a: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5292725" y="6165850"/>
            <a:ext cx="1811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/>
              <a:t>Дон</a:t>
            </a: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7019925" y="6165850"/>
            <a:ext cx="1811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/>
              <a:t>Енисей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3563938" y="6165850"/>
            <a:ext cx="1811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/>
              <a:t>Волга </a:t>
            </a:r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1979613" y="6165850"/>
            <a:ext cx="1811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/>
              <a:t>Днепр </a:t>
            </a:r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250825" y="6165850"/>
            <a:ext cx="1811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/>
              <a:t>Москва</a:t>
            </a:r>
          </a:p>
        </p:txBody>
      </p:sp>
      <p:sp>
        <p:nvSpPr>
          <p:cNvPr id="8201" name="Rectangle 13"/>
          <p:cNvSpPr>
            <a:spLocks noChangeArrowheads="1"/>
          </p:cNvSpPr>
          <p:nvPr/>
        </p:nvSpPr>
        <p:spPr bwMode="auto">
          <a:xfrm>
            <a:off x="250825" y="2420938"/>
            <a:ext cx="1811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/>
              <a:t>Москва</a:t>
            </a:r>
          </a:p>
        </p:txBody>
      </p:sp>
      <p:sp>
        <p:nvSpPr>
          <p:cNvPr id="8202" name="Rectangle 14"/>
          <p:cNvSpPr>
            <a:spLocks noChangeArrowheads="1"/>
          </p:cNvSpPr>
          <p:nvPr/>
        </p:nvSpPr>
        <p:spPr bwMode="auto">
          <a:xfrm>
            <a:off x="250825" y="3068638"/>
            <a:ext cx="1811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/>
              <a:t>Ржев </a:t>
            </a:r>
          </a:p>
        </p:txBody>
      </p:sp>
      <p:sp>
        <p:nvSpPr>
          <p:cNvPr id="8203" name="Rectangle 17"/>
          <p:cNvSpPr>
            <a:spLocks noChangeArrowheads="1"/>
          </p:cNvSpPr>
          <p:nvPr/>
        </p:nvSpPr>
        <p:spPr bwMode="auto">
          <a:xfrm>
            <a:off x="250825" y="5300663"/>
            <a:ext cx="1811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/>
              <a:t>Нева</a:t>
            </a:r>
          </a:p>
        </p:txBody>
      </p:sp>
      <p:sp>
        <p:nvSpPr>
          <p:cNvPr id="8204" name="Rectangle 18"/>
          <p:cNvSpPr>
            <a:spLocks noChangeArrowheads="1"/>
          </p:cNvSpPr>
          <p:nvPr/>
        </p:nvSpPr>
        <p:spPr bwMode="auto">
          <a:xfrm>
            <a:off x="1692275" y="5300663"/>
            <a:ext cx="1811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/>
              <a:t>Неглинка </a:t>
            </a:r>
          </a:p>
        </p:txBody>
      </p:sp>
      <p:sp>
        <p:nvSpPr>
          <p:cNvPr id="8205" name="Rectangle 19"/>
          <p:cNvSpPr>
            <a:spLocks noChangeArrowheads="1"/>
          </p:cNvSpPr>
          <p:nvPr/>
        </p:nvSpPr>
        <p:spPr bwMode="auto">
          <a:xfrm>
            <a:off x="684213" y="1484313"/>
            <a:ext cx="7632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/>
              <a:t>На какой реке стоят города?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88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Оформление по умолчанию</vt:lpstr>
      <vt:lpstr>Слайд 1</vt:lpstr>
      <vt:lpstr>Слайд 2</vt:lpstr>
      <vt:lpstr>Города герои в стихотворении Твардовского «Битва подо Ржевом….»</vt:lpstr>
      <vt:lpstr>Смоленск</vt:lpstr>
      <vt:lpstr>Ржев</vt:lpstr>
      <vt:lpstr>Москва</vt:lpstr>
      <vt:lpstr>Проверочная работа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ПК</cp:lastModifiedBy>
  <cp:revision>6</cp:revision>
  <dcterms:created xsi:type="dcterms:W3CDTF">2015-01-15T12:40:50Z</dcterms:created>
  <dcterms:modified xsi:type="dcterms:W3CDTF">2015-06-09T05:03:47Z</dcterms:modified>
</cp:coreProperties>
</file>