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Работа4(конференция зима)\верхний колонтитул naukograd 20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3607"/>
            <a:ext cx="61150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73" y="5733256"/>
            <a:ext cx="5942033" cy="61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412776"/>
            <a:ext cx="76328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человека и природы в стихотворении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С.А.Есенина</a:t>
            </a:r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«ПОЕТ ЗИМА, АУКАЕТ…»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636912"/>
            <a:ext cx="5292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Кушнарева Наталья  Владимировна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учитель русского языка и литературы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Муниципальное бюджетное общеобразовательное учреждение муниципального образования город Краснодар гимназия № 44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г. Краснодар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253806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0538" y="764704"/>
            <a:ext cx="4716016" cy="28083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литературы 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5 классе.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С.А.Есенин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«Поет зима, аукает…»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249990"/>
            <a:ext cx="3672408" cy="191531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Кушнарева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Н.В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.,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гимназия 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Program Files\iWBoard\БИБЛИОТЕКА\КНИГИ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0" y="4249990"/>
            <a:ext cx="2592288" cy="210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\iWBoard\БИБЛИОТЕКА\БИЗНЕС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3567578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556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1.liveinternet.ru/images/attach/c/0/36/643/36643003_1Romanov_Roman_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7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9781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4528/61791459.62/0_6e4bd_5fec7a76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263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7673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20.privet.ru/lr/0b30b3cbb54ad9ad6570bbf675c92d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58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892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18.radikal.ru/0802/8a/ebf1e20aa87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19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612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0/36/644/36644534_Mihaylov_Igor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75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934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.foto.radikal.ru/0603/49485d294c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" y="332656"/>
            <a:ext cx="8202905" cy="6210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54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Домашнее задание </a:t>
            </a:r>
            <a:br>
              <a:rPr lang="ru-RU" dirty="0" smtClean="0"/>
            </a:br>
            <a:r>
              <a:rPr lang="ru-RU" dirty="0" smtClean="0"/>
              <a:t>выбери сам: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	Выучить стихотворение наизусть;</a:t>
            </a:r>
          </a:p>
          <a:p>
            <a:r>
              <a:rPr lang="ru-RU" dirty="0"/>
              <a:t>2.	</a:t>
            </a:r>
            <a:r>
              <a:rPr lang="ru-RU" dirty="0" smtClean="0"/>
              <a:t>Выполнить задание 8,9,10 на стр.77</a:t>
            </a:r>
            <a:endParaRPr lang="ru-RU" dirty="0"/>
          </a:p>
          <a:p>
            <a:r>
              <a:rPr lang="ru-RU" dirty="0"/>
              <a:t>3.	</a:t>
            </a:r>
            <a:r>
              <a:rPr lang="ru-RU" dirty="0" smtClean="0"/>
              <a:t>Сочинить </a:t>
            </a:r>
            <a:r>
              <a:rPr lang="ru-RU" dirty="0"/>
              <a:t>стихотворение о зиме.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8601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109</TotalTime>
  <Words>54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Презентация PowerPoint</vt:lpstr>
      <vt:lpstr>Урок литературы  в 5 классе. С.А.Есенин «Поет зима, аукает…»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 выбери сам: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Второстепенные члены предложения</dc:title>
  <dc:creator>Santy</dc:creator>
  <cp:lastModifiedBy>Венера Узбековна</cp:lastModifiedBy>
  <cp:revision>19</cp:revision>
  <dcterms:created xsi:type="dcterms:W3CDTF">2013-06-30T17:49:56Z</dcterms:created>
  <dcterms:modified xsi:type="dcterms:W3CDTF">2015-05-20T14:42:19Z</dcterms:modified>
</cp:coreProperties>
</file>