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0" r:id="rId2"/>
    <p:sldId id="256" r:id="rId3"/>
    <p:sldId id="257" r:id="rId4"/>
    <p:sldId id="260" r:id="rId5"/>
    <p:sldId id="267" r:id="rId6"/>
    <p:sldId id="261" r:id="rId7"/>
    <p:sldId id="259" r:id="rId8"/>
    <p:sldId id="268" r:id="rId9"/>
    <p:sldId id="266" r:id="rId10"/>
    <p:sldId id="26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9900"/>
    <a:srgbClr val="0000FF"/>
    <a:srgbClr val="FF3300"/>
    <a:srgbClr val="FF0000"/>
    <a:srgbClr val="660033"/>
    <a:srgbClr val="DA3F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1" autoAdjust="0"/>
    <p:restoredTop sz="93204" autoAdjust="0"/>
  </p:normalViewPr>
  <p:slideViewPr>
    <p:cSldViewPr>
      <p:cViewPr>
        <p:scale>
          <a:sx n="75" d="100"/>
          <a:sy n="75" d="100"/>
        </p:scale>
        <p:origin x="-1248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B7F4D6-6E55-408A-A0BF-45785A6AC052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77E61CBB-8BDF-4925-8E66-B8350A2C1F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Times New Roman" pitchFamily="18" charset="0"/>
            </a:rPr>
            <a:t>Семья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Times New Roman" pitchFamily="18" charset="0"/>
          </a:endParaRPr>
        </a:p>
      </dgm:t>
    </dgm:pt>
    <dgm:pt modelId="{BF85C117-D4EF-4AF0-9097-A5BAA771C5F4}" type="parTrans" cxnId="{64D2CDB8-C81A-4100-8757-3B8068CE6E07}">
      <dgm:prSet/>
      <dgm:spPr/>
    </dgm:pt>
    <dgm:pt modelId="{31D435A9-69CE-4E32-8D52-140CDCF90C9B}" type="sibTrans" cxnId="{64D2CDB8-C81A-4100-8757-3B8068CE6E07}">
      <dgm:prSet/>
      <dgm:spPr/>
    </dgm:pt>
    <dgm:pt modelId="{16451C3F-7657-466C-8099-921643DEC17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Любовь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gm:t>
    </dgm:pt>
    <dgm:pt modelId="{F1301F5D-D7A7-4202-BEEE-CC6FD78DB909}" type="parTrans" cxnId="{71449046-A365-47B9-8EF0-6EB6D0F7D91F}">
      <dgm:prSet/>
      <dgm:spPr/>
      <dgm:t>
        <a:bodyPr/>
        <a:lstStyle/>
        <a:p>
          <a:endParaRPr lang="ru-RU"/>
        </a:p>
      </dgm:t>
    </dgm:pt>
    <dgm:pt modelId="{F72C3DF5-B8B8-4B39-89E0-E7C0B05B0DD5}" type="sibTrans" cxnId="{71449046-A365-47B9-8EF0-6EB6D0F7D91F}">
      <dgm:prSet/>
      <dgm:spPr/>
    </dgm:pt>
    <dgm:pt modelId="{D1ADFA0E-3269-4BA1-BFCA-587FA0B97C2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ahoma" pitchFamily="34" charset="0"/>
            </a:rPr>
            <a:t>Уважение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itchFamily="34" charset="0"/>
          </a:endParaRPr>
        </a:p>
      </dgm:t>
    </dgm:pt>
    <dgm:pt modelId="{EB2A27F1-DE46-495C-9280-BA6A0068FD7B}" type="parTrans" cxnId="{2694293A-22EE-443C-A19F-C7D6F1C4764C}">
      <dgm:prSet/>
      <dgm:spPr/>
      <dgm:t>
        <a:bodyPr/>
        <a:lstStyle/>
        <a:p>
          <a:endParaRPr lang="ru-RU"/>
        </a:p>
      </dgm:t>
    </dgm:pt>
    <dgm:pt modelId="{264F6319-C9D6-44F5-9856-2508F101AF51}" type="sibTrans" cxnId="{2694293A-22EE-443C-A19F-C7D6F1C4764C}">
      <dgm:prSet/>
      <dgm:spPr/>
    </dgm:pt>
    <dgm:pt modelId="{009AA471-909A-4333-9152-77FDBDAA2C4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ahoma" pitchFamily="34" charset="0"/>
            </a:rPr>
            <a:t>Терпение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itchFamily="34" charset="0"/>
          </a:endParaRPr>
        </a:p>
      </dgm:t>
    </dgm:pt>
    <dgm:pt modelId="{BC3472F8-0945-4487-8A78-6C1A32B69F82}" type="parTrans" cxnId="{9AD25D22-07AF-455A-8E2A-1737D651F890}">
      <dgm:prSet/>
      <dgm:spPr/>
      <dgm:t>
        <a:bodyPr/>
        <a:lstStyle/>
        <a:p>
          <a:endParaRPr lang="ru-RU"/>
        </a:p>
      </dgm:t>
    </dgm:pt>
    <dgm:pt modelId="{C6DAE53B-1234-4EED-87D6-742C194BE94A}" type="sibTrans" cxnId="{9AD25D22-07AF-455A-8E2A-1737D651F890}">
      <dgm:prSet/>
      <dgm:spPr/>
    </dgm:pt>
    <dgm:pt modelId="{A8358FD3-3433-4A25-93C0-ADDD4EBC76E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Дружба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gm:t>
    </dgm:pt>
    <dgm:pt modelId="{5C0612D9-94A8-4686-82E6-E8E39552F090}" type="parTrans" cxnId="{C6ABFF35-4989-4DF6-B9A9-420A684AC222}">
      <dgm:prSet/>
      <dgm:spPr/>
      <dgm:t>
        <a:bodyPr/>
        <a:lstStyle/>
        <a:p>
          <a:endParaRPr lang="ru-RU"/>
        </a:p>
      </dgm:t>
    </dgm:pt>
    <dgm:pt modelId="{8E33A42C-E7CA-4770-BEDF-FF2CD8D0EC66}" type="sibTrans" cxnId="{C6ABFF35-4989-4DF6-B9A9-420A684AC222}">
      <dgm:prSet/>
      <dgm:spPr/>
    </dgm:pt>
    <dgm:pt modelId="{80BAC3DC-B134-481C-80E9-A289995343A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Верность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gm:t>
    </dgm:pt>
    <dgm:pt modelId="{4B1F2DCC-1071-4227-8640-ABEDF495DF6B}" type="parTrans" cxnId="{252F26E7-61F4-48AC-9D22-C35160046BA2}">
      <dgm:prSet/>
      <dgm:spPr/>
      <dgm:t>
        <a:bodyPr/>
        <a:lstStyle/>
        <a:p>
          <a:endParaRPr lang="ru-RU"/>
        </a:p>
      </dgm:t>
    </dgm:pt>
    <dgm:pt modelId="{102008D9-A1BB-4A1C-BFA5-5EBFC060E1DB}" type="sibTrans" cxnId="{252F26E7-61F4-48AC-9D22-C35160046BA2}">
      <dgm:prSet/>
      <dgm:spPr/>
    </dgm:pt>
    <dgm:pt modelId="{83A08CD6-ECBD-4233-8432-A629737C1B5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Взаимо-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понимание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gm:t>
    </dgm:pt>
    <dgm:pt modelId="{FB41CBA7-5A42-4D17-A997-0E895807E0C7}" type="parTrans" cxnId="{223AD665-6D97-4435-B662-0C2367A47535}">
      <dgm:prSet/>
      <dgm:spPr/>
      <dgm:t>
        <a:bodyPr/>
        <a:lstStyle/>
        <a:p>
          <a:endParaRPr lang="ru-RU"/>
        </a:p>
      </dgm:t>
    </dgm:pt>
    <dgm:pt modelId="{F6185117-1108-4232-9005-90AA0F17A9CC}" type="sibTrans" cxnId="{223AD665-6D97-4435-B662-0C2367A47535}">
      <dgm:prSet/>
      <dgm:spPr/>
    </dgm:pt>
    <dgm:pt modelId="{1018BC4C-5762-482C-B8C0-8D7360F554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Долг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перед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близкими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gm:t>
    </dgm:pt>
    <dgm:pt modelId="{FCB46A74-14B0-4C1D-83B2-18F5DC50639C}" type="parTrans" cxnId="{F9977395-E5F3-4312-8178-7A93E7958539}">
      <dgm:prSet/>
      <dgm:spPr/>
      <dgm:t>
        <a:bodyPr/>
        <a:lstStyle/>
        <a:p>
          <a:endParaRPr lang="ru-RU"/>
        </a:p>
      </dgm:t>
    </dgm:pt>
    <dgm:pt modelId="{EF6E8CB3-61C4-479A-A5F0-E56CF76E03F7}" type="sibTrans" cxnId="{F9977395-E5F3-4312-8178-7A93E7958539}">
      <dgm:prSet/>
      <dgm:spPr/>
    </dgm:pt>
    <dgm:pt modelId="{4F2D503B-3554-44B1-8F9A-E94D12024DCC}" type="pres">
      <dgm:prSet presAssocID="{8EB7F4D6-6E55-408A-A0BF-45785A6AC05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172BF32-E54E-4372-8DE6-09B462D3FB48}" type="pres">
      <dgm:prSet presAssocID="{77E61CBB-8BDF-4925-8E66-B8350A2C1FFC}" presName="centerShape" presStyleLbl="node0" presStyleIdx="0" presStyleCnt="1"/>
      <dgm:spPr/>
    </dgm:pt>
    <dgm:pt modelId="{4A78E97E-C34C-428C-9457-B64823137FF8}" type="pres">
      <dgm:prSet presAssocID="{F1301F5D-D7A7-4202-BEEE-CC6FD78DB909}" presName="Name9" presStyleLbl="parChTrans1D2" presStyleIdx="0" presStyleCnt="7"/>
      <dgm:spPr/>
    </dgm:pt>
    <dgm:pt modelId="{F974E345-9D26-4EA6-85F2-F7AB7DD5D509}" type="pres">
      <dgm:prSet presAssocID="{F1301F5D-D7A7-4202-BEEE-CC6FD78DB909}" presName="connTx" presStyleLbl="parChTrans1D2" presStyleIdx="0" presStyleCnt="7"/>
      <dgm:spPr/>
    </dgm:pt>
    <dgm:pt modelId="{3437C846-86B0-4F0D-9566-B7437725B728}" type="pres">
      <dgm:prSet presAssocID="{16451C3F-7657-466C-8099-921643DEC177}" presName="node" presStyleLbl="node1" presStyleIdx="0" presStyleCnt="7">
        <dgm:presLayoutVars>
          <dgm:bulletEnabled val="1"/>
        </dgm:presLayoutVars>
      </dgm:prSet>
      <dgm:spPr/>
    </dgm:pt>
    <dgm:pt modelId="{298BB716-ABEB-4750-8A96-0F5ACEFEEB62}" type="pres">
      <dgm:prSet presAssocID="{EB2A27F1-DE46-495C-9280-BA6A0068FD7B}" presName="Name9" presStyleLbl="parChTrans1D2" presStyleIdx="1" presStyleCnt="7"/>
      <dgm:spPr/>
    </dgm:pt>
    <dgm:pt modelId="{47749EF2-0D82-459D-B59F-C189FF74FDD7}" type="pres">
      <dgm:prSet presAssocID="{EB2A27F1-DE46-495C-9280-BA6A0068FD7B}" presName="connTx" presStyleLbl="parChTrans1D2" presStyleIdx="1" presStyleCnt="7"/>
      <dgm:spPr/>
    </dgm:pt>
    <dgm:pt modelId="{7E13BADE-8B72-4009-B886-35A57A8F5F19}" type="pres">
      <dgm:prSet presAssocID="{D1ADFA0E-3269-4BA1-BFCA-587FA0B97C24}" presName="node" presStyleLbl="node1" presStyleIdx="1" presStyleCnt="7">
        <dgm:presLayoutVars>
          <dgm:bulletEnabled val="1"/>
        </dgm:presLayoutVars>
      </dgm:prSet>
      <dgm:spPr/>
    </dgm:pt>
    <dgm:pt modelId="{E163A641-F944-456B-A795-98DA6120D5E6}" type="pres">
      <dgm:prSet presAssocID="{BC3472F8-0945-4487-8A78-6C1A32B69F82}" presName="Name9" presStyleLbl="parChTrans1D2" presStyleIdx="2" presStyleCnt="7"/>
      <dgm:spPr/>
    </dgm:pt>
    <dgm:pt modelId="{1603F0BE-D033-4C02-B799-4C49D2CC70A6}" type="pres">
      <dgm:prSet presAssocID="{BC3472F8-0945-4487-8A78-6C1A32B69F82}" presName="connTx" presStyleLbl="parChTrans1D2" presStyleIdx="2" presStyleCnt="7"/>
      <dgm:spPr/>
    </dgm:pt>
    <dgm:pt modelId="{D21382CD-795F-4F8F-B159-5A5B7C68CF1A}" type="pres">
      <dgm:prSet presAssocID="{009AA471-909A-4333-9152-77FDBDAA2C42}" presName="node" presStyleLbl="node1" presStyleIdx="2" presStyleCnt="7">
        <dgm:presLayoutVars>
          <dgm:bulletEnabled val="1"/>
        </dgm:presLayoutVars>
      </dgm:prSet>
      <dgm:spPr/>
    </dgm:pt>
    <dgm:pt modelId="{A4AA42EE-A396-4938-8487-22460AC33B72}" type="pres">
      <dgm:prSet presAssocID="{5C0612D9-94A8-4686-82E6-E8E39552F090}" presName="Name9" presStyleLbl="parChTrans1D2" presStyleIdx="3" presStyleCnt="7"/>
      <dgm:spPr/>
    </dgm:pt>
    <dgm:pt modelId="{33FA42FA-7278-4C7C-A9E6-854AD8AA290A}" type="pres">
      <dgm:prSet presAssocID="{5C0612D9-94A8-4686-82E6-E8E39552F090}" presName="connTx" presStyleLbl="parChTrans1D2" presStyleIdx="3" presStyleCnt="7"/>
      <dgm:spPr/>
    </dgm:pt>
    <dgm:pt modelId="{F06BA9A2-450A-463C-8BCD-3547DBE46E21}" type="pres">
      <dgm:prSet presAssocID="{A8358FD3-3433-4A25-93C0-ADDD4EBC76EF}" presName="node" presStyleLbl="node1" presStyleIdx="3" presStyleCnt="7">
        <dgm:presLayoutVars>
          <dgm:bulletEnabled val="1"/>
        </dgm:presLayoutVars>
      </dgm:prSet>
      <dgm:spPr/>
    </dgm:pt>
    <dgm:pt modelId="{AEB2F3B9-D734-47BB-A0F1-E8C49026C2BA}" type="pres">
      <dgm:prSet presAssocID="{4B1F2DCC-1071-4227-8640-ABEDF495DF6B}" presName="Name9" presStyleLbl="parChTrans1D2" presStyleIdx="4" presStyleCnt="7"/>
      <dgm:spPr/>
    </dgm:pt>
    <dgm:pt modelId="{C7BB9429-60FE-47FB-ADE7-3BC34278144D}" type="pres">
      <dgm:prSet presAssocID="{4B1F2DCC-1071-4227-8640-ABEDF495DF6B}" presName="connTx" presStyleLbl="parChTrans1D2" presStyleIdx="4" presStyleCnt="7"/>
      <dgm:spPr/>
    </dgm:pt>
    <dgm:pt modelId="{AB031732-DF5D-4DBA-9126-5B5A78826801}" type="pres">
      <dgm:prSet presAssocID="{80BAC3DC-B134-481C-80E9-A289995343A6}" presName="node" presStyleLbl="node1" presStyleIdx="4" presStyleCnt="7">
        <dgm:presLayoutVars>
          <dgm:bulletEnabled val="1"/>
        </dgm:presLayoutVars>
      </dgm:prSet>
      <dgm:spPr/>
    </dgm:pt>
    <dgm:pt modelId="{320F4862-A2C8-4272-BDB4-F1DA7E4B5440}" type="pres">
      <dgm:prSet presAssocID="{FB41CBA7-5A42-4D17-A997-0E895807E0C7}" presName="Name9" presStyleLbl="parChTrans1D2" presStyleIdx="5" presStyleCnt="7"/>
      <dgm:spPr/>
    </dgm:pt>
    <dgm:pt modelId="{D82A79AB-94DE-4BE6-AFCD-5132351EBC98}" type="pres">
      <dgm:prSet presAssocID="{FB41CBA7-5A42-4D17-A997-0E895807E0C7}" presName="connTx" presStyleLbl="parChTrans1D2" presStyleIdx="5" presStyleCnt="7"/>
      <dgm:spPr/>
    </dgm:pt>
    <dgm:pt modelId="{6EBD7E39-4FB0-456C-825A-D6177BB07369}" type="pres">
      <dgm:prSet presAssocID="{83A08CD6-ECBD-4233-8432-A629737C1B5A}" presName="node" presStyleLbl="node1" presStyleIdx="5" presStyleCnt="7">
        <dgm:presLayoutVars>
          <dgm:bulletEnabled val="1"/>
        </dgm:presLayoutVars>
      </dgm:prSet>
      <dgm:spPr/>
    </dgm:pt>
    <dgm:pt modelId="{06C93FC1-C051-41E2-8B17-BA6E6D6F54B6}" type="pres">
      <dgm:prSet presAssocID="{FCB46A74-14B0-4C1D-83B2-18F5DC50639C}" presName="Name9" presStyleLbl="parChTrans1D2" presStyleIdx="6" presStyleCnt="7"/>
      <dgm:spPr/>
    </dgm:pt>
    <dgm:pt modelId="{2F961566-39DC-4D8E-B88A-1A22C14D95BD}" type="pres">
      <dgm:prSet presAssocID="{FCB46A74-14B0-4C1D-83B2-18F5DC50639C}" presName="connTx" presStyleLbl="parChTrans1D2" presStyleIdx="6" presStyleCnt="7"/>
      <dgm:spPr/>
    </dgm:pt>
    <dgm:pt modelId="{FCDD551E-678D-4E90-A9F9-C75983800F4C}" type="pres">
      <dgm:prSet presAssocID="{1018BC4C-5762-482C-B8C0-8D7360F554CD}" presName="node" presStyleLbl="node1" presStyleIdx="6" presStyleCnt="7">
        <dgm:presLayoutVars>
          <dgm:bulletEnabled val="1"/>
        </dgm:presLayoutVars>
      </dgm:prSet>
      <dgm:spPr/>
    </dgm:pt>
  </dgm:ptLst>
  <dgm:cxnLst>
    <dgm:cxn modelId="{BB34BF1A-ADB5-4023-9577-B8BE85A3B6BD}" type="presOf" srcId="{FB41CBA7-5A42-4D17-A997-0E895807E0C7}" destId="{320F4862-A2C8-4272-BDB4-F1DA7E4B5440}" srcOrd="0" destOrd="0" presId="urn:microsoft.com/office/officeart/2005/8/layout/radial1"/>
    <dgm:cxn modelId="{7471B1EC-5524-46CD-B288-D48C867C9431}" type="presOf" srcId="{EB2A27F1-DE46-495C-9280-BA6A0068FD7B}" destId="{298BB716-ABEB-4750-8A96-0F5ACEFEEB62}" srcOrd="0" destOrd="0" presId="urn:microsoft.com/office/officeart/2005/8/layout/radial1"/>
    <dgm:cxn modelId="{2477F7D7-A8ED-4EA2-BF04-FE8DC1B975CB}" type="presOf" srcId="{009AA471-909A-4333-9152-77FDBDAA2C42}" destId="{D21382CD-795F-4F8F-B159-5A5B7C68CF1A}" srcOrd="0" destOrd="0" presId="urn:microsoft.com/office/officeart/2005/8/layout/radial1"/>
    <dgm:cxn modelId="{CCFF1808-D7B3-4149-AF23-D228BE35B1C0}" type="presOf" srcId="{16451C3F-7657-466C-8099-921643DEC177}" destId="{3437C846-86B0-4F0D-9566-B7437725B728}" srcOrd="0" destOrd="0" presId="urn:microsoft.com/office/officeart/2005/8/layout/radial1"/>
    <dgm:cxn modelId="{846A859E-8720-4112-BD8D-077FA488E543}" type="presOf" srcId="{77E61CBB-8BDF-4925-8E66-B8350A2C1FFC}" destId="{7172BF32-E54E-4372-8DE6-09B462D3FB48}" srcOrd="0" destOrd="0" presId="urn:microsoft.com/office/officeart/2005/8/layout/radial1"/>
    <dgm:cxn modelId="{C6ABFF35-4989-4DF6-B9A9-420A684AC222}" srcId="{77E61CBB-8BDF-4925-8E66-B8350A2C1FFC}" destId="{A8358FD3-3433-4A25-93C0-ADDD4EBC76EF}" srcOrd="3" destOrd="0" parTransId="{5C0612D9-94A8-4686-82E6-E8E39552F090}" sibTransId="{8E33A42C-E7CA-4770-BEDF-FF2CD8D0EC66}"/>
    <dgm:cxn modelId="{8022F0CD-2044-47CB-B7E8-91979485F083}" type="presOf" srcId="{80BAC3DC-B134-481C-80E9-A289995343A6}" destId="{AB031732-DF5D-4DBA-9126-5B5A78826801}" srcOrd="0" destOrd="0" presId="urn:microsoft.com/office/officeart/2005/8/layout/radial1"/>
    <dgm:cxn modelId="{AF8747B8-0F4D-4CFB-A042-1D94BC128F26}" type="presOf" srcId="{D1ADFA0E-3269-4BA1-BFCA-587FA0B97C24}" destId="{7E13BADE-8B72-4009-B886-35A57A8F5F19}" srcOrd="0" destOrd="0" presId="urn:microsoft.com/office/officeart/2005/8/layout/radial1"/>
    <dgm:cxn modelId="{223AD665-6D97-4435-B662-0C2367A47535}" srcId="{77E61CBB-8BDF-4925-8E66-B8350A2C1FFC}" destId="{83A08CD6-ECBD-4233-8432-A629737C1B5A}" srcOrd="5" destOrd="0" parTransId="{FB41CBA7-5A42-4D17-A997-0E895807E0C7}" sibTransId="{F6185117-1108-4232-9005-90AA0F17A9CC}"/>
    <dgm:cxn modelId="{DDD5E6F6-F624-4767-968C-A97E2303D97F}" type="presOf" srcId="{1018BC4C-5762-482C-B8C0-8D7360F554CD}" destId="{FCDD551E-678D-4E90-A9F9-C75983800F4C}" srcOrd="0" destOrd="0" presId="urn:microsoft.com/office/officeart/2005/8/layout/radial1"/>
    <dgm:cxn modelId="{64D2CDB8-C81A-4100-8757-3B8068CE6E07}" srcId="{8EB7F4D6-6E55-408A-A0BF-45785A6AC052}" destId="{77E61CBB-8BDF-4925-8E66-B8350A2C1FFC}" srcOrd="0" destOrd="0" parTransId="{BF85C117-D4EF-4AF0-9097-A5BAA771C5F4}" sibTransId="{31D435A9-69CE-4E32-8D52-140CDCF90C9B}"/>
    <dgm:cxn modelId="{EC696BEC-54CB-4482-8E20-840D0467238E}" type="presOf" srcId="{BC3472F8-0945-4487-8A78-6C1A32B69F82}" destId="{E163A641-F944-456B-A795-98DA6120D5E6}" srcOrd="0" destOrd="0" presId="urn:microsoft.com/office/officeart/2005/8/layout/radial1"/>
    <dgm:cxn modelId="{E6BDD408-2194-4EDC-9CF7-E8533D45F994}" type="presOf" srcId="{4B1F2DCC-1071-4227-8640-ABEDF495DF6B}" destId="{AEB2F3B9-D734-47BB-A0F1-E8C49026C2BA}" srcOrd="0" destOrd="0" presId="urn:microsoft.com/office/officeart/2005/8/layout/radial1"/>
    <dgm:cxn modelId="{65B13D20-26DA-49D0-9D0D-C5D5C6A48B5F}" type="presOf" srcId="{4B1F2DCC-1071-4227-8640-ABEDF495DF6B}" destId="{C7BB9429-60FE-47FB-ADE7-3BC34278144D}" srcOrd="1" destOrd="0" presId="urn:microsoft.com/office/officeart/2005/8/layout/radial1"/>
    <dgm:cxn modelId="{71449046-A365-47B9-8EF0-6EB6D0F7D91F}" srcId="{77E61CBB-8BDF-4925-8E66-B8350A2C1FFC}" destId="{16451C3F-7657-466C-8099-921643DEC177}" srcOrd="0" destOrd="0" parTransId="{F1301F5D-D7A7-4202-BEEE-CC6FD78DB909}" sibTransId="{F72C3DF5-B8B8-4B39-89E0-E7C0B05B0DD5}"/>
    <dgm:cxn modelId="{BBEAA966-C9FA-4717-A081-5B86CF050F8F}" type="presOf" srcId="{A8358FD3-3433-4A25-93C0-ADDD4EBC76EF}" destId="{F06BA9A2-450A-463C-8BCD-3547DBE46E21}" srcOrd="0" destOrd="0" presId="urn:microsoft.com/office/officeart/2005/8/layout/radial1"/>
    <dgm:cxn modelId="{252F26E7-61F4-48AC-9D22-C35160046BA2}" srcId="{77E61CBB-8BDF-4925-8E66-B8350A2C1FFC}" destId="{80BAC3DC-B134-481C-80E9-A289995343A6}" srcOrd="4" destOrd="0" parTransId="{4B1F2DCC-1071-4227-8640-ABEDF495DF6B}" sibTransId="{102008D9-A1BB-4A1C-BFA5-5EBFC060E1DB}"/>
    <dgm:cxn modelId="{9AD25D22-07AF-455A-8E2A-1737D651F890}" srcId="{77E61CBB-8BDF-4925-8E66-B8350A2C1FFC}" destId="{009AA471-909A-4333-9152-77FDBDAA2C42}" srcOrd="2" destOrd="0" parTransId="{BC3472F8-0945-4487-8A78-6C1A32B69F82}" sibTransId="{C6DAE53B-1234-4EED-87D6-742C194BE94A}"/>
    <dgm:cxn modelId="{AE1B6A91-5F89-47B9-B896-80A8DE7D83DE}" type="presOf" srcId="{FB41CBA7-5A42-4D17-A997-0E895807E0C7}" destId="{D82A79AB-94DE-4BE6-AFCD-5132351EBC98}" srcOrd="1" destOrd="0" presId="urn:microsoft.com/office/officeart/2005/8/layout/radial1"/>
    <dgm:cxn modelId="{07FFC887-623E-4FB1-BD42-7913269F0F44}" type="presOf" srcId="{83A08CD6-ECBD-4233-8432-A629737C1B5A}" destId="{6EBD7E39-4FB0-456C-825A-D6177BB07369}" srcOrd="0" destOrd="0" presId="urn:microsoft.com/office/officeart/2005/8/layout/radial1"/>
    <dgm:cxn modelId="{F9977395-E5F3-4312-8178-7A93E7958539}" srcId="{77E61CBB-8BDF-4925-8E66-B8350A2C1FFC}" destId="{1018BC4C-5762-482C-B8C0-8D7360F554CD}" srcOrd="6" destOrd="0" parTransId="{FCB46A74-14B0-4C1D-83B2-18F5DC50639C}" sibTransId="{EF6E8CB3-61C4-479A-A5F0-E56CF76E03F7}"/>
    <dgm:cxn modelId="{28A16BE7-F671-44C3-A0B6-55F9EEC5625F}" type="presOf" srcId="{FCB46A74-14B0-4C1D-83B2-18F5DC50639C}" destId="{06C93FC1-C051-41E2-8B17-BA6E6D6F54B6}" srcOrd="0" destOrd="0" presId="urn:microsoft.com/office/officeart/2005/8/layout/radial1"/>
    <dgm:cxn modelId="{4254C080-F570-4517-8BF9-CFF5C4A0C1B6}" type="presOf" srcId="{F1301F5D-D7A7-4202-BEEE-CC6FD78DB909}" destId="{4A78E97E-C34C-428C-9457-B64823137FF8}" srcOrd="0" destOrd="0" presId="urn:microsoft.com/office/officeart/2005/8/layout/radial1"/>
    <dgm:cxn modelId="{C6E2A0F3-1819-4317-A1E8-F77AEAC175FD}" type="presOf" srcId="{5C0612D9-94A8-4686-82E6-E8E39552F090}" destId="{33FA42FA-7278-4C7C-A9E6-854AD8AA290A}" srcOrd="1" destOrd="0" presId="urn:microsoft.com/office/officeart/2005/8/layout/radial1"/>
    <dgm:cxn modelId="{7DEF8A84-B224-48D4-9BD6-87F79E744D4A}" type="presOf" srcId="{BC3472F8-0945-4487-8A78-6C1A32B69F82}" destId="{1603F0BE-D033-4C02-B799-4C49D2CC70A6}" srcOrd="1" destOrd="0" presId="urn:microsoft.com/office/officeart/2005/8/layout/radial1"/>
    <dgm:cxn modelId="{88915E2F-A1E6-46F0-A34D-E8B10C3FEEAD}" type="presOf" srcId="{8EB7F4D6-6E55-408A-A0BF-45785A6AC052}" destId="{4F2D503B-3554-44B1-8F9A-E94D12024DCC}" srcOrd="0" destOrd="0" presId="urn:microsoft.com/office/officeart/2005/8/layout/radial1"/>
    <dgm:cxn modelId="{1C3DD8B6-1ED9-4A10-A8BB-13D445AB6CC3}" type="presOf" srcId="{EB2A27F1-DE46-495C-9280-BA6A0068FD7B}" destId="{47749EF2-0D82-459D-B59F-C189FF74FDD7}" srcOrd="1" destOrd="0" presId="urn:microsoft.com/office/officeart/2005/8/layout/radial1"/>
    <dgm:cxn modelId="{643E7F32-882B-4DE3-88B9-AAC7B80E62B4}" type="presOf" srcId="{5C0612D9-94A8-4686-82E6-E8E39552F090}" destId="{A4AA42EE-A396-4938-8487-22460AC33B72}" srcOrd="0" destOrd="0" presId="urn:microsoft.com/office/officeart/2005/8/layout/radial1"/>
    <dgm:cxn modelId="{D32952E1-225C-4F8A-81A9-3CD1E2FB34D8}" type="presOf" srcId="{FCB46A74-14B0-4C1D-83B2-18F5DC50639C}" destId="{2F961566-39DC-4D8E-B88A-1A22C14D95BD}" srcOrd="1" destOrd="0" presId="urn:microsoft.com/office/officeart/2005/8/layout/radial1"/>
    <dgm:cxn modelId="{FC4DC027-65F9-401D-8B95-95D61E5ACCCE}" type="presOf" srcId="{F1301F5D-D7A7-4202-BEEE-CC6FD78DB909}" destId="{F974E345-9D26-4EA6-85F2-F7AB7DD5D509}" srcOrd="1" destOrd="0" presId="urn:microsoft.com/office/officeart/2005/8/layout/radial1"/>
    <dgm:cxn modelId="{2694293A-22EE-443C-A19F-C7D6F1C4764C}" srcId="{77E61CBB-8BDF-4925-8E66-B8350A2C1FFC}" destId="{D1ADFA0E-3269-4BA1-BFCA-587FA0B97C24}" srcOrd="1" destOrd="0" parTransId="{EB2A27F1-DE46-495C-9280-BA6A0068FD7B}" sibTransId="{264F6319-C9D6-44F5-9856-2508F101AF51}"/>
    <dgm:cxn modelId="{6E93A137-01E3-4851-958D-F8DC4437A42D}" type="presParOf" srcId="{4F2D503B-3554-44B1-8F9A-E94D12024DCC}" destId="{7172BF32-E54E-4372-8DE6-09B462D3FB48}" srcOrd="0" destOrd="0" presId="urn:microsoft.com/office/officeart/2005/8/layout/radial1"/>
    <dgm:cxn modelId="{EC9CF427-D3C7-44A7-BE7D-622EB005B578}" type="presParOf" srcId="{4F2D503B-3554-44B1-8F9A-E94D12024DCC}" destId="{4A78E97E-C34C-428C-9457-B64823137FF8}" srcOrd="1" destOrd="0" presId="urn:microsoft.com/office/officeart/2005/8/layout/radial1"/>
    <dgm:cxn modelId="{31639CF8-144A-468A-98F2-E67983442836}" type="presParOf" srcId="{4A78E97E-C34C-428C-9457-B64823137FF8}" destId="{F974E345-9D26-4EA6-85F2-F7AB7DD5D509}" srcOrd="0" destOrd="0" presId="urn:microsoft.com/office/officeart/2005/8/layout/radial1"/>
    <dgm:cxn modelId="{F5572ABF-FF46-4D11-98A9-E08FF61FA475}" type="presParOf" srcId="{4F2D503B-3554-44B1-8F9A-E94D12024DCC}" destId="{3437C846-86B0-4F0D-9566-B7437725B728}" srcOrd="2" destOrd="0" presId="urn:microsoft.com/office/officeart/2005/8/layout/radial1"/>
    <dgm:cxn modelId="{EC4E6076-E4F0-4216-89C2-1A27084367BB}" type="presParOf" srcId="{4F2D503B-3554-44B1-8F9A-E94D12024DCC}" destId="{298BB716-ABEB-4750-8A96-0F5ACEFEEB62}" srcOrd="3" destOrd="0" presId="urn:microsoft.com/office/officeart/2005/8/layout/radial1"/>
    <dgm:cxn modelId="{14DB1B18-05D2-44A0-B126-0931C31A93AE}" type="presParOf" srcId="{298BB716-ABEB-4750-8A96-0F5ACEFEEB62}" destId="{47749EF2-0D82-459D-B59F-C189FF74FDD7}" srcOrd="0" destOrd="0" presId="urn:microsoft.com/office/officeart/2005/8/layout/radial1"/>
    <dgm:cxn modelId="{AD9FFEAA-42DE-4BBD-91EB-284FF47388BC}" type="presParOf" srcId="{4F2D503B-3554-44B1-8F9A-E94D12024DCC}" destId="{7E13BADE-8B72-4009-B886-35A57A8F5F19}" srcOrd="4" destOrd="0" presId="urn:microsoft.com/office/officeart/2005/8/layout/radial1"/>
    <dgm:cxn modelId="{C492D1AA-7A1C-4371-84CD-3AAC8BE26393}" type="presParOf" srcId="{4F2D503B-3554-44B1-8F9A-E94D12024DCC}" destId="{E163A641-F944-456B-A795-98DA6120D5E6}" srcOrd="5" destOrd="0" presId="urn:microsoft.com/office/officeart/2005/8/layout/radial1"/>
    <dgm:cxn modelId="{979CC66C-7CDD-47E4-94FE-89C4B198A96A}" type="presParOf" srcId="{E163A641-F944-456B-A795-98DA6120D5E6}" destId="{1603F0BE-D033-4C02-B799-4C49D2CC70A6}" srcOrd="0" destOrd="0" presId="urn:microsoft.com/office/officeart/2005/8/layout/radial1"/>
    <dgm:cxn modelId="{49C08F2B-0EBD-42B0-BABB-B4C8B9818031}" type="presParOf" srcId="{4F2D503B-3554-44B1-8F9A-E94D12024DCC}" destId="{D21382CD-795F-4F8F-B159-5A5B7C68CF1A}" srcOrd="6" destOrd="0" presId="urn:microsoft.com/office/officeart/2005/8/layout/radial1"/>
    <dgm:cxn modelId="{854E30CB-39C4-4344-AF87-1C63344CBDC2}" type="presParOf" srcId="{4F2D503B-3554-44B1-8F9A-E94D12024DCC}" destId="{A4AA42EE-A396-4938-8487-22460AC33B72}" srcOrd="7" destOrd="0" presId="urn:microsoft.com/office/officeart/2005/8/layout/radial1"/>
    <dgm:cxn modelId="{A58FA7D0-D80D-4CE9-8F93-8EE9B3A634A3}" type="presParOf" srcId="{A4AA42EE-A396-4938-8487-22460AC33B72}" destId="{33FA42FA-7278-4C7C-A9E6-854AD8AA290A}" srcOrd="0" destOrd="0" presId="urn:microsoft.com/office/officeart/2005/8/layout/radial1"/>
    <dgm:cxn modelId="{977F4997-7111-48D8-A27C-A76479A69A8F}" type="presParOf" srcId="{4F2D503B-3554-44B1-8F9A-E94D12024DCC}" destId="{F06BA9A2-450A-463C-8BCD-3547DBE46E21}" srcOrd="8" destOrd="0" presId="urn:microsoft.com/office/officeart/2005/8/layout/radial1"/>
    <dgm:cxn modelId="{E6861742-192A-4392-86A7-5E6B12FF6E65}" type="presParOf" srcId="{4F2D503B-3554-44B1-8F9A-E94D12024DCC}" destId="{AEB2F3B9-D734-47BB-A0F1-E8C49026C2BA}" srcOrd="9" destOrd="0" presId="urn:microsoft.com/office/officeart/2005/8/layout/radial1"/>
    <dgm:cxn modelId="{83700598-EA2D-4BFB-9E52-4834FFEBFF1A}" type="presParOf" srcId="{AEB2F3B9-D734-47BB-A0F1-E8C49026C2BA}" destId="{C7BB9429-60FE-47FB-ADE7-3BC34278144D}" srcOrd="0" destOrd="0" presId="urn:microsoft.com/office/officeart/2005/8/layout/radial1"/>
    <dgm:cxn modelId="{1DE75D04-ABE1-4BC6-ADF1-1BE7EDBA2BB5}" type="presParOf" srcId="{4F2D503B-3554-44B1-8F9A-E94D12024DCC}" destId="{AB031732-DF5D-4DBA-9126-5B5A78826801}" srcOrd="10" destOrd="0" presId="urn:microsoft.com/office/officeart/2005/8/layout/radial1"/>
    <dgm:cxn modelId="{5910FE8D-DAF9-4B0C-AF10-C59C9A8ED19F}" type="presParOf" srcId="{4F2D503B-3554-44B1-8F9A-E94D12024DCC}" destId="{320F4862-A2C8-4272-BDB4-F1DA7E4B5440}" srcOrd="11" destOrd="0" presId="urn:microsoft.com/office/officeart/2005/8/layout/radial1"/>
    <dgm:cxn modelId="{9CF42D00-CED4-413E-BB87-AAE8078F5888}" type="presParOf" srcId="{320F4862-A2C8-4272-BDB4-F1DA7E4B5440}" destId="{D82A79AB-94DE-4BE6-AFCD-5132351EBC98}" srcOrd="0" destOrd="0" presId="urn:microsoft.com/office/officeart/2005/8/layout/radial1"/>
    <dgm:cxn modelId="{D3A28989-19A1-430C-B2AC-DEE4A14808FE}" type="presParOf" srcId="{4F2D503B-3554-44B1-8F9A-E94D12024DCC}" destId="{6EBD7E39-4FB0-456C-825A-D6177BB07369}" srcOrd="12" destOrd="0" presId="urn:microsoft.com/office/officeart/2005/8/layout/radial1"/>
    <dgm:cxn modelId="{206C20E4-EEB8-459F-AC69-4022F900E84E}" type="presParOf" srcId="{4F2D503B-3554-44B1-8F9A-E94D12024DCC}" destId="{06C93FC1-C051-41E2-8B17-BA6E6D6F54B6}" srcOrd="13" destOrd="0" presId="urn:microsoft.com/office/officeart/2005/8/layout/radial1"/>
    <dgm:cxn modelId="{623DA818-85FE-40ED-852D-6361D46A4134}" type="presParOf" srcId="{06C93FC1-C051-41E2-8B17-BA6E6D6F54B6}" destId="{2F961566-39DC-4D8E-B88A-1A22C14D95BD}" srcOrd="0" destOrd="0" presId="urn:microsoft.com/office/officeart/2005/8/layout/radial1"/>
    <dgm:cxn modelId="{66538CD7-E320-4067-9958-09DC4884AA08}" type="presParOf" srcId="{4F2D503B-3554-44B1-8F9A-E94D12024DCC}" destId="{FCDD551E-678D-4E90-A9F9-C75983800F4C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2BF32-E54E-4372-8DE6-09B462D3FB48}">
      <dsp:nvSpPr>
        <dsp:cNvPr id="0" name=""/>
        <dsp:cNvSpPr/>
      </dsp:nvSpPr>
      <dsp:spPr>
        <a:xfrm>
          <a:off x="4828606" y="1951744"/>
          <a:ext cx="1288599" cy="1288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300" b="1" i="0" u="none" strike="noStrike" kern="1200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Times New Roman" pitchFamily="18" charset="0"/>
            </a:rPr>
            <a:t>Семья</a:t>
          </a:r>
          <a:endParaRPr kumimoji="0" lang="ru-RU" altLang="ru-RU" sz="2300" b="1" i="0" u="none" strike="noStrike" kern="1200" cap="none" normalizeH="0" baseline="0" smtClean="0">
            <a:ln>
              <a:noFill/>
            </a:ln>
            <a:solidFill>
              <a:srgbClr val="FF0066"/>
            </a:solidFill>
            <a:effectLst/>
            <a:latin typeface="Times New Roman" pitchFamily="18" charset="0"/>
          </a:endParaRPr>
        </a:p>
      </dsp:txBody>
      <dsp:txXfrm>
        <a:off x="5017317" y="2140455"/>
        <a:ext cx="911177" cy="911177"/>
      </dsp:txXfrm>
    </dsp:sp>
    <dsp:sp modelId="{4A78E97E-C34C-428C-9457-B64823137FF8}">
      <dsp:nvSpPr>
        <dsp:cNvPr id="0" name=""/>
        <dsp:cNvSpPr/>
      </dsp:nvSpPr>
      <dsp:spPr>
        <a:xfrm rot="16200000">
          <a:off x="5150525" y="1618767"/>
          <a:ext cx="644762" cy="21190"/>
        </a:xfrm>
        <a:custGeom>
          <a:avLst/>
          <a:gdLst/>
          <a:ahLst/>
          <a:cxnLst/>
          <a:rect l="0" t="0" r="0" b="0"/>
          <a:pathLst>
            <a:path>
              <a:moveTo>
                <a:pt x="0" y="10595"/>
              </a:moveTo>
              <a:lnTo>
                <a:pt x="644762" y="10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56787" y="1613243"/>
        <a:ext cx="32238" cy="32238"/>
      </dsp:txXfrm>
    </dsp:sp>
    <dsp:sp modelId="{3437C846-86B0-4F0D-9566-B7437725B728}">
      <dsp:nvSpPr>
        <dsp:cNvPr id="0" name=""/>
        <dsp:cNvSpPr/>
      </dsp:nvSpPr>
      <dsp:spPr>
        <a:xfrm>
          <a:off x="4828606" y="18381"/>
          <a:ext cx="1288599" cy="1288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0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Любовь</a:t>
          </a:r>
          <a:endParaRPr kumimoji="0" lang="ru-RU" altLang="ru-RU" sz="1400" b="0" i="0" u="none" strike="noStrike" kern="1200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sp:txBody>
      <dsp:txXfrm>
        <a:off x="5017317" y="207092"/>
        <a:ext cx="911177" cy="911177"/>
      </dsp:txXfrm>
    </dsp:sp>
    <dsp:sp modelId="{298BB716-ABEB-4750-8A96-0F5ACEFEEB62}">
      <dsp:nvSpPr>
        <dsp:cNvPr id="0" name=""/>
        <dsp:cNvSpPr/>
      </dsp:nvSpPr>
      <dsp:spPr>
        <a:xfrm rot="19285714">
          <a:off x="5906307" y="1982732"/>
          <a:ext cx="644762" cy="21190"/>
        </a:xfrm>
        <a:custGeom>
          <a:avLst/>
          <a:gdLst/>
          <a:ahLst/>
          <a:cxnLst/>
          <a:rect l="0" t="0" r="0" b="0"/>
          <a:pathLst>
            <a:path>
              <a:moveTo>
                <a:pt x="0" y="10595"/>
              </a:moveTo>
              <a:lnTo>
                <a:pt x="644762" y="10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212569" y="1977209"/>
        <a:ext cx="32238" cy="32238"/>
      </dsp:txXfrm>
    </dsp:sp>
    <dsp:sp modelId="{7E13BADE-8B72-4009-B886-35A57A8F5F19}">
      <dsp:nvSpPr>
        <dsp:cNvPr id="0" name=""/>
        <dsp:cNvSpPr/>
      </dsp:nvSpPr>
      <dsp:spPr>
        <a:xfrm>
          <a:off x="6340169" y="746312"/>
          <a:ext cx="1288599" cy="1288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0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ahoma" pitchFamily="34" charset="0"/>
            </a:rPr>
            <a:t>Уважение</a:t>
          </a:r>
          <a:endParaRPr kumimoji="0" lang="ru-RU" altLang="ru-RU" sz="1400" b="0" i="0" u="none" strike="noStrike" kern="1200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itchFamily="34" charset="0"/>
          </a:endParaRPr>
        </a:p>
      </dsp:txBody>
      <dsp:txXfrm>
        <a:off x="6528880" y="935023"/>
        <a:ext cx="911177" cy="911177"/>
      </dsp:txXfrm>
    </dsp:sp>
    <dsp:sp modelId="{E163A641-F944-456B-A795-98DA6120D5E6}">
      <dsp:nvSpPr>
        <dsp:cNvPr id="0" name=""/>
        <dsp:cNvSpPr/>
      </dsp:nvSpPr>
      <dsp:spPr>
        <a:xfrm rot="771429">
          <a:off x="6092969" y="2800555"/>
          <a:ext cx="644762" cy="21190"/>
        </a:xfrm>
        <a:custGeom>
          <a:avLst/>
          <a:gdLst/>
          <a:ahLst/>
          <a:cxnLst/>
          <a:rect l="0" t="0" r="0" b="0"/>
          <a:pathLst>
            <a:path>
              <a:moveTo>
                <a:pt x="0" y="10595"/>
              </a:moveTo>
              <a:lnTo>
                <a:pt x="644762" y="10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399231" y="2795031"/>
        <a:ext cx="32238" cy="32238"/>
      </dsp:txXfrm>
    </dsp:sp>
    <dsp:sp modelId="{D21382CD-795F-4F8F-B159-5A5B7C68CF1A}">
      <dsp:nvSpPr>
        <dsp:cNvPr id="0" name=""/>
        <dsp:cNvSpPr/>
      </dsp:nvSpPr>
      <dsp:spPr>
        <a:xfrm>
          <a:off x="6713495" y="2381957"/>
          <a:ext cx="1288599" cy="1288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0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ahoma" pitchFamily="34" charset="0"/>
            </a:rPr>
            <a:t>Терпение</a:t>
          </a:r>
          <a:endParaRPr kumimoji="0" lang="ru-RU" altLang="ru-RU" sz="1400" b="0" i="0" u="none" strike="noStrike" kern="1200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itchFamily="34" charset="0"/>
          </a:endParaRPr>
        </a:p>
      </dsp:txBody>
      <dsp:txXfrm>
        <a:off x="6902206" y="2570668"/>
        <a:ext cx="911177" cy="911177"/>
      </dsp:txXfrm>
    </dsp:sp>
    <dsp:sp modelId="{A4AA42EE-A396-4938-8487-22460AC33B72}">
      <dsp:nvSpPr>
        <dsp:cNvPr id="0" name=""/>
        <dsp:cNvSpPr/>
      </dsp:nvSpPr>
      <dsp:spPr>
        <a:xfrm rot="3857143">
          <a:off x="5569952" y="3456398"/>
          <a:ext cx="644762" cy="21190"/>
        </a:xfrm>
        <a:custGeom>
          <a:avLst/>
          <a:gdLst/>
          <a:ahLst/>
          <a:cxnLst/>
          <a:rect l="0" t="0" r="0" b="0"/>
          <a:pathLst>
            <a:path>
              <a:moveTo>
                <a:pt x="0" y="10595"/>
              </a:moveTo>
              <a:lnTo>
                <a:pt x="644762" y="10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76214" y="3450874"/>
        <a:ext cx="32238" cy="32238"/>
      </dsp:txXfrm>
    </dsp:sp>
    <dsp:sp modelId="{F06BA9A2-450A-463C-8BCD-3547DBE46E21}">
      <dsp:nvSpPr>
        <dsp:cNvPr id="0" name=""/>
        <dsp:cNvSpPr/>
      </dsp:nvSpPr>
      <dsp:spPr>
        <a:xfrm>
          <a:off x="5667460" y="3693643"/>
          <a:ext cx="1288599" cy="1288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Дружба</a:t>
          </a:r>
          <a:endParaRPr kumimoji="0" lang="ru-RU" altLang="ru-RU" sz="1400" b="1" i="0" u="none" strike="noStrike" kern="1200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sp:txBody>
      <dsp:txXfrm>
        <a:off x="5856171" y="3882354"/>
        <a:ext cx="911177" cy="911177"/>
      </dsp:txXfrm>
    </dsp:sp>
    <dsp:sp modelId="{AEB2F3B9-D734-47BB-A0F1-E8C49026C2BA}">
      <dsp:nvSpPr>
        <dsp:cNvPr id="0" name=""/>
        <dsp:cNvSpPr/>
      </dsp:nvSpPr>
      <dsp:spPr>
        <a:xfrm rot="6942857">
          <a:off x="4731098" y="3456398"/>
          <a:ext cx="644762" cy="21190"/>
        </a:xfrm>
        <a:custGeom>
          <a:avLst/>
          <a:gdLst/>
          <a:ahLst/>
          <a:cxnLst/>
          <a:rect l="0" t="0" r="0" b="0"/>
          <a:pathLst>
            <a:path>
              <a:moveTo>
                <a:pt x="0" y="10595"/>
              </a:moveTo>
              <a:lnTo>
                <a:pt x="644762" y="10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5037360" y="3450874"/>
        <a:ext cx="32238" cy="32238"/>
      </dsp:txXfrm>
    </dsp:sp>
    <dsp:sp modelId="{AB031732-DF5D-4DBA-9126-5B5A78826801}">
      <dsp:nvSpPr>
        <dsp:cNvPr id="0" name=""/>
        <dsp:cNvSpPr/>
      </dsp:nvSpPr>
      <dsp:spPr>
        <a:xfrm>
          <a:off x="3989752" y="3693643"/>
          <a:ext cx="1288599" cy="1288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Верность</a:t>
          </a:r>
          <a:endParaRPr kumimoji="0" lang="ru-RU" altLang="ru-RU" sz="1400" b="1" i="0" u="none" strike="noStrike" kern="1200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sp:txBody>
      <dsp:txXfrm>
        <a:off x="4178463" y="3882354"/>
        <a:ext cx="911177" cy="911177"/>
      </dsp:txXfrm>
    </dsp:sp>
    <dsp:sp modelId="{320F4862-A2C8-4272-BDB4-F1DA7E4B5440}">
      <dsp:nvSpPr>
        <dsp:cNvPr id="0" name=""/>
        <dsp:cNvSpPr/>
      </dsp:nvSpPr>
      <dsp:spPr>
        <a:xfrm rot="10028571">
          <a:off x="4208080" y="2800555"/>
          <a:ext cx="644762" cy="21190"/>
        </a:xfrm>
        <a:custGeom>
          <a:avLst/>
          <a:gdLst/>
          <a:ahLst/>
          <a:cxnLst/>
          <a:rect l="0" t="0" r="0" b="0"/>
          <a:pathLst>
            <a:path>
              <a:moveTo>
                <a:pt x="0" y="10595"/>
              </a:moveTo>
              <a:lnTo>
                <a:pt x="644762" y="10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514343" y="2795031"/>
        <a:ext cx="32238" cy="32238"/>
      </dsp:txXfrm>
    </dsp:sp>
    <dsp:sp modelId="{6EBD7E39-4FB0-456C-825A-D6177BB07369}">
      <dsp:nvSpPr>
        <dsp:cNvPr id="0" name=""/>
        <dsp:cNvSpPr/>
      </dsp:nvSpPr>
      <dsp:spPr>
        <a:xfrm>
          <a:off x="2943717" y="2381957"/>
          <a:ext cx="1288599" cy="1288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Взаимо-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понимание</a:t>
          </a:r>
          <a:endParaRPr kumimoji="0" lang="ru-RU" altLang="ru-RU" sz="1400" b="1" i="0" u="none" strike="noStrike" kern="1200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sp:txBody>
      <dsp:txXfrm>
        <a:off x="3132428" y="2570668"/>
        <a:ext cx="911177" cy="911177"/>
      </dsp:txXfrm>
    </dsp:sp>
    <dsp:sp modelId="{06C93FC1-C051-41E2-8B17-BA6E6D6F54B6}">
      <dsp:nvSpPr>
        <dsp:cNvPr id="0" name=""/>
        <dsp:cNvSpPr/>
      </dsp:nvSpPr>
      <dsp:spPr>
        <a:xfrm rot="13114286">
          <a:off x="4394743" y="1982732"/>
          <a:ext cx="644762" cy="21190"/>
        </a:xfrm>
        <a:custGeom>
          <a:avLst/>
          <a:gdLst/>
          <a:ahLst/>
          <a:cxnLst/>
          <a:rect l="0" t="0" r="0" b="0"/>
          <a:pathLst>
            <a:path>
              <a:moveTo>
                <a:pt x="0" y="10595"/>
              </a:moveTo>
              <a:lnTo>
                <a:pt x="644762" y="10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701005" y="1977209"/>
        <a:ext cx="32238" cy="32238"/>
      </dsp:txXfrm>
    </dsp:sp>
    <dsp:sp modelId="{FCDD551E-678D-4E90-A9F9-C75983800F4C}">
      <dsp:nvSpPr>
        <dsp:cNvPr id="0" name=""/>
        <dsp:cNvSpPr/>
      </dsp:nvSpPr>
      <dsp:spPr>
        <a:xfrm>
          <a:off x="3317043" y="746312"/>
          <a:ext cx="1288599" cy="1288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Долг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перед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400" b="1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rPr>
            <a:t>близкими</a:t>
          </a:r>
          <a:endParaRPr kumimoji="0" lang="ru-RU" altLang="ru-RU" sz="1400" b="1" i="0" u="none" strike="noStrike" kern="1200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endParaRPr>
        </a:p>
      </dsp:txBody>
      <dsp:txXfrm>
        <a:off x="3505754" y="935023"/>
        <a:ext cx="911177" cy="911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67422-112D-4E3C-9956-2C9CBCD8B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95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3F8E7-CED3-4407-8F82-2200AAC13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88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4B1E5-8D15-4427-B1D1-1BC9090E6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841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504A6-852E-4B5F-AC59-CE1EC64A9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5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612F4-18AE-4FA0-9379-E0A50838C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1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6EDEC-2587-460D-BA74-069FB8AF0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4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285A4-CB13-40A6-97A5-21FD36734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230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BEC9A-AC0A-43F4-8D11-4AD156FC9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30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9DC1B-DD2D-4F7A-A5F8-FB96DC782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13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803A-46A2-4C04-B1F0-34CB481AD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447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34284-5AF7-4A48-B1E1-14AF12A5AF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4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12388-E3AA-41E7-B46B-6742A1B28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5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B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E9A0A62-4899-4397-A1CB-988D476F4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Работа4(конференция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656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536176" y="573325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Arial" charset="0"/>
                <a:cs typeface="Arial" charset="0"/>
              </a:rPr>
              <a:t>Третий Всероссийский фестиваль передового педагогического опыта</a:t>
            </a:r>
          </a:p>
          <a:p>
            <a:pPr algn="ctr"/>
            <a:r>
              <a:rPr lang="ru-RU" sz="1800" dirty="0">
                <a:solidFill>
                  <a:srgbClr val="FF0000"/>
                </a:solidFill>
                <a:latin typeface="Arial" charset="0"/>
                <a:cs typeface="Arial" charset="0"/>
              </a:rPr>
              <a:t>"Современные методы и приемы обучения"</a:t>
            </a:r>
          </a:p>
          <a:p>
            <a:pPr algn="ctr"/>
            <a:r>
              <a:rPr lang="ru-RU" sz="1800" dirty="0">
                <a:solidFill>
                  <a:srgbClr val="0070C0"/>
                </a:solidFill>
                <a:latin typeface="Arial" charset="0"/>
                <a:cs typeface="Arial" charset="0"/>
              </a:rPr>
              <a:t>март - май 2015 года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-6004048"/>
            <a:ext cx="3294112" cy="1992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kern="50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Котоврасова Мария Павловна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kern="50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у</a:t>
            </a:r>
            <a:r>
              <a:rPr lang="en-US" sz="1400" kern="50" dirty="0" err="1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читель</a:t>
            </a:r>
            <a:r>
              <a:rPr lang="en-US" sz="1400" kern="50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en-US" sz="1400" kern="50" dirty="0" err="1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начальных</a:t>
            </a:r>
            <a:r>
              <a:rPr lang="en-US" sz="1400" kern="50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en-US" sz="1400" kern="50" dirty="0" err="1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классов</a:t>
            </a:r>
            <a:endParaRPr lang="ru-RU" sz="1400" kern="50" dirty="0" smtClean="0">
              <a:effectLst/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kern="50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Муниципальное общеобразовательное учреждение «Гимназия № 8 Красноармейского района Волгограда»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kern="50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г. Волгоград</a:t>
            </a:r>
            <a:endParaRPr lang="ru-RU" sz="1400" kern="50" dirty="0">
              <a:effectLst/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28020" y="2636912"/>
            <a:ext cx="653447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2000" kern="50" dirty="0">
                <a:solidFill>
                  <a:schemeClr val="bg2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Котоврасова Мария Павловна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2000" kern="50" dirty="0" smtClean="0">
                <a:solidFill>
                  <a:schemeClr val="bg2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учитель начальных классов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2000" kern="50" dirty="0" smtClean="0">
                <a:solidFill>
                  <a:schemeClr val="bg2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Муниципальное </a:t>
            </a:r>
            <a:r>
              <a:rPr lang="ru-RU" sz="2000" kern="50" dirty="0">
                <a:solidFill>
                  <a:schemeClr val="bg2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общеобразовательное учреждение «Гимназия № 8 Красноармейского района Волгограда»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2000" kern="50" dirty="0">
                <a:solidFill>
                  <a:schemeClr val="bg2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г. Волгоград</a:t>
            </a:r>
            <a:endParaRPr lang="ru-RU" sz="2000" kern="50" dirty="0">
              <a:solidFill>
                <a:schemeClr val="bg2"/>
              </a:solidFill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7096" y="1124744"/>
            <a:ext cx="89549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kern="50" dirty="0" smtClean="0">
                <a:solidFill>
                  <a:srgbClr val="000066"/>
                </a:solidFill>
                <a:effectLst/>
                <a:latin typeface="Times New Roman"/>
                <a:ea typeface="SimSun"/>
                <a:cs typeface="Calibri"/>
              </a:rPr>
              <a:t>КЛАССНЫЙ ЧАС МИНИ-ПРОЕКТ </a:t>
            </a:r>
          </a:p>
          <a:p>
            <a:pPr algn="ctr">
              <a:spcAft>
                <a:spcPts val="0"/>
              </a:spcAft>
            </a:pPr>
            <a:r>
              <a:rPr lang="ru-RU" sz="3200" b="1" kern="50" dirty="0" smtClean="0">
                <a:solidFill>
                  <a:srgbClr val="000066"/>
                </a:solidFill>
                <a:effectLst/>
                <a:latin typeface="Times New Roman"/>
                <a:ea typeface="SimSun"/>
                <a:cs typeface="Calibri"/>
              </a:rPr>
              <a:t>«РОДИТЕЛЬСКИЙ ДОМ – НАЧАЛО НАЧАЛ»</a:t>
            </a:r>
          </a:p>
        </p:txBody>
      </p:sp>
    </p:spTree>
    <p:extLst>
      <p:ext uri="{BB962C8B-B14F-4D97-AF65-F5344CB8AC3E}">
        <p14:creationId xmlns:p14="http://schemas.microsoft.com/office/powerpoint/2010/main" val="1997556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8313" y="2644775"/>
            <a:ext cx="7920037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FFFFCC"/>
              </a:buClr>
              <a:buSzPct val="120000"/>
              <a:buFontTx/>
              <a:buChar char="•"/>
              <a:defRPr/>
            </a:pPr>
            <a:r>
              <a:rPr lang="en-US" sz="32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http://nsportal.ru/shkola/materialy-dlya-roditelei/library/semya</a:t>
            </a:r>
            <a:endParaRPr lang="ru-RU" sz="3200" b="1" kern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 sz="quarter"/>
          </p:nvPr>
        </p:nvSpPr>
        <p:spPr>
          <a:xfrm>
            <a:off x="628650" y="981075"/>
            <a:ext cx="7772400" cy="14319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00B050"/>
                </a:solidFill>
              </a:rPr>
              <a:t>источник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B8B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8313" y="4292600"/>
            <a:ext cx="8424862" cy="16573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Родительский  дом –</a:t>
            </a:r>
            <a:br>
              <a:rPr lang="ru-RU" sz="4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</a:br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начало  начал </a:t>
            </a:r>
            <a:endParaRPr lang="ru-RU" sz="4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100" name="Picture 4" descr="C:\Users\Евгений\Pictures\125912184d27b82c92a9e97af2c012f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4664"/>
            <a:ext cx="3399942" cy="374001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sp>
        <p:nvSpPr>
          <p:cNvPr id="4" name="TextBox 3"/>
          <p:cNvSpPr txBox="1"/>
          <p:nvPr/>
        </p:nvSpPr>
        <p:spPr>
          <a:xfrm>
            <a:off x="754063" y="1674813"/>
            <a:ext cx="403383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7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семья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800" b="1" dirty="0" smtClean="0">
                <a:solidFill>
                  <a:srgbClr val="FF9900"/>
                </a:solidFill>
                <a:latin typeface="Times New Roman" pitchFamily="18" charset="0"/>
              </a:rPr>
              <a:t>Семья – это группа живущих      вместе родственников.</a:t>
            </a:r>
            <a:br>
              <a:rPr lang="ru-RU" sz="4800" b="1" dirty="0" smtClean="0">
                <a:solidFill>
                  <a:srgbClr val="FF9900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9900"/>
                </a:solidFill>
                <a:latin typeface="Times New Roman" pitchFamily="18" charset="0"/>
              </a:rPr>
              <a:t>                        (словарь русского языка С.И.Ожегов)    </a:t>
            </a:r>
            <a:br>
              <a:rPr lang="ru-RU" sz="2400" b="1" dirty="0" smtClean="0">
                <a:solidFill>
                  <a:srgbClr val="FF9900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99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9900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b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48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</a:rPr>
              <a:t>Семья – это родители и дети.</a:t>
            </a:r>
            <a:br>
              <a:rPr lang="ru-RU" sz="4800" b="1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</a:rPr>
              <a:t>(современная действительность)     </a:t>
            </a:r>
          </a:p>
        </p:txBody>
      </p:sp>
      <p:pic>
        <p:nvPicPr>
          <p:cNvPr id="5123" name="Picture 4" descr="C:\Users\Евгений\Pictures\скачанные файлы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690813"/>
            <a:ext cx="3540125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" descr="C:\Users\Евгений\Pictures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276475"/>
            <a:ext cx="446563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97887" cy="6337300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dirty="0" smtClean="0">
                <a:solidFill>
                  <a:srgbClr val="0000FF"/>
                </a:solidFill>
                <a:latin typeface="Times New Roman" pitchFamily="18" charset="0"/>
              </a:rPr>
              <a:t>Государство – это большая семья, а </a:t>
            </a:r>
            <a:br>
              <a:rPr lang="ru-RU" sz="6000" b="1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ru-RU" sz="6000" b="1" dirty="0" smtClean="0">
                <a:solidFill>
                  <a:srgbClr val="0000FF"/>
                </a:solidFill>
                <a:latin typeface="Times New Roman" pitchFamily="18" charset="0"/>
              </a:rPr>
              <a:t>семья – это маленькое государство.</a:t>
            </a:r>
            <a:br>
              <a:rPr lang="ru-RU" sz="6000" b="1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ru-RU" sz="6000" dirty="0" smtClean="0"/>
              <a:t>            </a:t>
            </a:r>
            <a:r>
              <a:rPr lang="ru-RU" sz="2800" dirty="0" smtClean="0"/>
              <a:t>  </a:t>
            </a:r>
            <a:br>
              <a:rPr lang="ru-RU" sz="2800" dirty="0" smtClean="0"/>
            </a:br>
            <a:r>
              <a:rPr lang="ru-RU" sz="2800" dirty="0" smtClean="0"/>
              <a:t>                            </a:t>
            </a:r>
            <a:br>
              <a:rPr lang="ru-RU" sz="2800" dirty="0" smtClean="0"/>
            </a:br>
            <a:r>
              <a:rPr lang="ru-RU" sz="2800" dirty="0" smtClean="0"/>
              <a:t>                               </a:t>
            </a:r>
            <a:r>
              <a:rPr lang="ru-RU" sz="2800" b="1" dirty="0" smtClean="0">
                <a:solidFill>
                  <a:srgbClr val="FF66CC"/>
                </a:solidFill>
                <a:latin typeface="Times New Roman" pitchFamily="18" charset="0"/>
              </a:rPr>
              <a:t>Великий философ Конфуций.</a:t>
            </a:r>
          </a:p>
        </p:txBody>
      </p:sp>
      <p:pic>
        <p:nvPicPr>
          <p:cNvPr id="40966" name="Picture 6" descr="j04281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1365">
            <a:off x="1979613" y="4652963"/>
            <a:ext cx="16383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55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" descr="C:\Users\Евгений\Pictures\Lyiza (2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217646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" descr="C:\Users\Евгений\Pictures\f9c0fb6f7d4d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3116263"/>
            <a:ext cx="2162175" cy="3248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4" descr="C:\Users\Евгений\Pictures\rsz_80405009166(1)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6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844675"/>
            <a:ext cx="43497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20923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</a:rPr>
              <a:t>1) Перечислите к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</a:rPr>
              <a:t>ачества счастливой семьи</a:t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</a:rPr>
              <a:t>2) Допишите  определение счастливой семьи.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3716338"/>
            <a:ext cx="8405812" cy="290036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sz="3600" b="1" dirty="0" smtClean="0">
                <a:solidFill>
                  <a:schemeClr val="accent4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Семья будет </a:t>
            </a:r>
          </a:p>
          <a:p>
            <a:pPr eaLnBrk="1" hangingPunct="1">
              <a:buFontTx/>
              <a:buNone/>
              <a:defRPr/>
            </a:pPr>
            <a:r>
              <a:rPr lang="ru-RU" sz="3600" b="1" dirty="0" smtClean="0">
                <a:solidFill>
                  <a:schemeClr val="accent4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счастливой если…</a:t>
            </a:r>
          </a:p>
          <a:p>
            <a:pPr eaLnBrk="1" hangingPunct="1">
              <a:defRPr/>
            </a:pPr>
            <a:endParaRPr lang="ru-RU" sz="5400" b="1" dirty="0" smtClean="0">
              <a:solidFill>
                <a:schemeClr val="accent4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1990" name="Picture 6" descr="j02020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924175"/>
            <a:ext cx="2730500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400" decel="100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400" decel="100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00" decel="100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6521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Качества счастливой семьи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-1189038" y="1362075"/>
          <a:ext cx="10945813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Graphic spid="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9219" name="Picture 6" descr="C:\Users\Евгений\Pictures\Стадии-жизненного-цикла-семьи-Цели-и-задачи-семь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125538"/>
            <a:ext cx="6919912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Правило жизни: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чтобы поняли тебя, должен и ты понять другого.</a:t>
            </a:r>
            <a:endParaRPr lang="ru-RU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409</TotalTime>
  <Words>132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Tahoma</vt:lpstr>
      <vt:lpstr>Arial</vt:lpstr>
      <vt:lpstr>Wingdings</vt:lpstr>
      <vt:lpstr>Calibri</vt:lpstr>
      <vt:lpstr>Times New Roman</vt:lpstr>
      <vt:lpstr>Океан</vt:lpstr>
      <vt:lpstr>Презентация PowerPoint</vt:lpstr>
      <vt:lpstr>Родительский  дом – начало  начал </vt:lpstr>
      <vt:lpstr>Семья – это группа живущих      вместе родственников.                         (словарь русского языка С.И.Ожегов)                Семья – это родители и дети. (современная действительность)     </vt:lpstr>
      <vt:lpstr>Государство – это большая семья, а  семья – это маленькое государство.                                                                            Великий философ Конфуций.</vt:lpstr>
      <vt:lpstr>Презентация PowerPoint</vt:lpstr>
      <vt:lpstr>1) Перечислите качества счастливой семьи  2) Допишите  определение счастливой семьи.</vt:lpstr>
      <vt:lpstr>Качества счастливой семьи</vt:lpstr>
      <vt:lpstr>Презентация PowerPoint</vt:lpstr>
      <vt:lpstr>Правило жизни:</vt:lpstr>
      <vt:lpstr>источник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Венера Узбековна</cp:lastModifiedBy>
  <cp:revision>36</cp:revision>
  <dcterms:created xsi:type="dcterms:W3CDTF">2008-02-06T11:34:10Z</dcterms:created>
  <dcterms:modified xsi:type="dcterms:W3CDTF">2015-06-03T18:12:58Z</dcterms:modified>
</cp:coreProperties>
</file>