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17829-D137-4BAC-ACC5-0A777BFCE1A0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82BD8-A156-4608-96E8-77D874A06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886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3EB3A-B9D8-4CC0-ACEC-D87942313583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68D1A-5A2B-46A1-B854-06CD3230A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567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D05F-6B3D-4573-BDE5-56967DC28CAE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4A6E4-0D2A-4CC3-B5D2-218ACD82E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810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24E37-C36B-4653-A242-359880519CB8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B85E2-AAC9-4218-82DE-9CBBF74AD1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2822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D7D2B-721B-41D6-8697-6ABEE43DB3F3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0549D-CE53-4682-BE01-BD116304DC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6511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1C633-8010-4056-B602-B47C71F59426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0A4DA-89C1-4FF8-8E4D-301BC7E9F9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785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E0C80-F328-4159-BDDE-083263E47A80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2C310-44D8-40C9-A4EB-5F5F49D2EE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146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225CC-1B20-4DA2-9438-DB56ABC0A452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F448-A174-4C7A-A0BE-2527A49EE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877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179F3-555A-43A9-8B09-FE23F91EBC92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4DE1B-E888-4DC2-B1A1-20C826493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370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BA37B-F1AD-456A-BE0C-0D5F36C32B55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E6F6D-40BC-4ED0-8EF6-B81F3B7239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430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1CA9C-F982-4458-BD6B-D51924F7A021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4DB12-8C8C-4A02-84C7-980B3D26E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7730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D23C221-3559-4C75-BE5F-9046E3B59CD0}" type="datetimeFigureOut">
              <a:rPr lang="ru-RU"/>
              <a:pPr>
                <a:defRPr/>
              </a:pPr>
              <a:t>20.05.2015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5B268C4-F1B0-453A-8267-3E9ED23676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0" r:id="rId2"/>
    <p:sldLayoutId id="2147483696" r:id="rId3"/>
    <p:sldLayoutId id="2147483691" r:id="rId4"/>
    <p:sldLayoutId id="2147483692" r:id="rId5"/>
    <p:sldLayoutId id="2147483693" r:id="rId6"/>
    <p:sldLayoutId id="2147483697" r:id="rId7"/>
    <p:sldLayoutId id="2147483698" r:id="rId8"/>
    <p:sldLayoutId id="2147483699" r:id="rId9"/>
    <p:sldLayoutId id="2147483694" r:id="rId10"/>
    <p:sldLayoutId id="214748370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3000372"/>
            <a:ext cx="8786874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КОНСПЕКТ УРОКА В 8 КЛАССЕ ПО ТЕМЕ: </a:t>
            </a:r>
            <a:br>
              <a:rPr lang="ru-RU" sz="4000" dirty="0" smtClean="0"/>
            </a:br>
            <a:r>
              <a:rPr lang="ru-RU" sz="4000" dirty="0" smtClean="0"/>
              <a:t>«ПОИСК ИНФОРМАЦИИ В СЕТИ ИНТЕРНЕТ»</a:t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2800" b="1" dirty="0" smtClean="0"/>
              <a:t>Якименко Екатерина Александровна</a:t>
            </a:r>
          </a:p>
          <a:p>
            <a:pPr algn="ctr"/>
            <a:r>
              <a:rPr lang="ru-RU" dirty="0" smtClean="0"/>
              <a:t>учитель математики и информатики </a:t>
            </a:r>
          </a:p>
          <a:p>
            <a:pPr algn="ctr"/>
            <a:r>
              <a:rPr lang="ru-RU" dirty="0" smtClean="0"/>
              <a:t>Федеральное государственное общеобразовательное учреждение</a:t>
            </a:r>
          </a:p>
          <a:p>
            <a:pPr algn="ctr"/>
            <a:r>
              <a:rPr lang="ru-RU" dirty="0" smtClean="0"/>
              <a:t>«Средняя общеобразовательная школа №162»</a:t>
            </a:r>
          </a:p>
          <a:p>
            <a:pPr algn="ctr"/>
            <a:r>
              <a:rPr lang="ru-RU" dirty="0" smtClean="0"/>
              <a:t>Хабаровский край 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г</a:t>
            </a:r>
            <a:r>
              <a:rPr lang="ru-RU" dirty="0" smtClean="0"/>
              <a:t>. Хабаровск 47</a:t>
            </a:r>
          </a:p>
          <a:p>
            <a:pPr algn="ctr"/>
            <a:r>
              <a:rPr lang="ru-RU" b="1" dirty="0" smtClean="0"/>
              <a:t> 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4" name="Рисунок 3" descr="верхний колонтитул 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14290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5857892"/>
            <a:ext cx="6823791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Третий Всероссийский фестиваль передового педагогического опыта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"Современные методы и приемы обучения"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март - май 2015 года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>КОСМИЧЕСКИЙ ЛАБИРИНТ</a:t>
            </a:r>
            <a:endParaRPr lang="ru-RU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1026" name="Picture 2" descr="http://atrmeeting.com/wp-content/uploads/2013/05/%D0%BF%D0%BB%D0%B0%D0%BD%D0%B5%D1%82%D1%8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76872"/>
            <a:ext cx="5715000" cy="3848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>ПРЕДСТАВЛЕНИЕ КОМАНД</a:t>
            </a:r>
            <a:endParaRPr lang="ru-RU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КО                     КОМЕТА</a:t>
            </a:r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r"/>
            <a:r>
              <a:rPr lang="ru-RU" smtClean="0"/>
              <a:t>АСТЕРОИД </a:t>
            </a:r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r>
              <a:rPr lang="ru-RU" smtClean="0"/>
              <a:t>МЕТЕОРИТ</a:t>
            </a:r>
          </a:p>
        </p:txBody>
      </p:sp>
      <p:pic>
        <p:nvPicPr>
          <p:cNvPr id="9220" name="Picture 2" descr="http://go4.imgsmail.ru/imgpreview?key=http%3A//i013.radikal.ru/0802/59/4608421d485a.jpg&amp;mb=imgdb_preview_14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39750" y="1341438"/>
            <a:ext cx="23336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http://faki.mipt.ru/index/space_and_robotics/n_3jr7mh/asteroid-arpfhyy7wsh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419475" y="2492375"/>
            <a:ext cx="2933700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http://go4.imgsmail.ru/imgpreview?key=http%3A//zaberaj.ru/wp-content/uploads/2012/12/%25D0%259C%25D0%25B5%25D1%2582%25D0%25B5%25D0%25BE%25D1%2580%25D0%25B8%25D1%2582-%25D1%2583%25D0%25BF%25D0%25B0%25D0%25B2%25D1%2588%25D0%25B8%25D0%25B9-%25D0%25B2-%25D0%25A1%25D0%25A8%25D0%2590-%25D0%25B2%25D0%25BE%25D0%25B7%25D0%25BD%25D0%25B8%25D0%25BA-%25D0%25B2-%25D0%25BF%25D0%25B5%25D1%2580%25D0%25B2%25D1%258B%25D0%25B5-%25D0%25B4%25D0%25BD%25D0%25B8-%25D0%25A1%25D0%25BE%25D0%25BB%25D0%25BD%25D0%25B5%25D1%2587%25D0%25BD%25D0%25BE%25D0%25B9-%25D1%2581%25D0%25B8%25D1%2581%25D1%2582%25D0%25B5%25D0%25BC%25D1%258B.jpg&amp;mb=imgdb_preview_18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84213" y="4797425"/>
            <a:ext cx="23336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>РАЗГАДАЙ РЕБУС</a:t>
            </a:r>
            <a:endParaRPr lang="ru-RU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0243" name="Рисунок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4464050" cy="236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Рисунок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284663" y="2492375"/>
            <a:ext cx="4271962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Рисунок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95288" y="4508500"/>
            <a:ext cx="40925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Прямоугольник 7"/>
          <p:cNvSpPr>
            <a:spLocks noChangeArrowheads="1"/>
          </p:cNvSpPr>
          <p:nvPr/>
        </p:nvSpPr>
        <p:spPr bwMode="auto">
          <a:xfrm>
            <a:off x="323850" y="1341438"/>
            <a:ext cx="653415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КОМЕТА</a:t>
            </a: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АСТЕРОИД </a:t>
            </a: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МЕТЕОРИТ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>ИСТОРИЧЕСКАЯ ДОРОЖКА</a:t>
            </a:r>
            <a:endParaRPr lang="ru-RU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1267" name="Picture 2" descr="http://colls.ru/images/items/18674_rea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23850" y="4797425"/>
            <a:ext cx="32400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http://bezformata.ru/content/Images/000/013/327/image1332779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3192463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 descr="http://img12.nnm.ru/6/2/0/3/1/28638499f97276899224241661c_prev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851275" y="1341438"/>
            <a:ext cx="4392613" cy="419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>ВСТРЕЧА С ИНОПЛАНЕТЯНИНОМ</a:t>
            </a:r>
            <a:endParaRPr lang="ru-RU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2291" name="Picture 2" descr="http://life-art.com.ua/wp-content/lifeartcomua/pic-rost_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555875" y="1782763"/>
            <a:ext cx="3095625" cy="438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12976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accent1">
                    <a:satMod val="150000"/>
                  </a:schemeClr>
                </a:solidFill>
              </a:rPr>
              <a:t>1. Необходимо </a:t>
            </a:r>
            <a:r>
              <a:rPr lang="ru-RU" sz="3600" dirty="0">
                <a:solidFill>
                  <a:schemeClr val="accent1">
                    <a:satMod val="150000"/>
                  </a:schemeClr>
                </a:solidFill>
              </a:rPr>
              <a:t>на каждую букву из слово ИНФОРМАТИКА подобрать понятия, связанные с космосом.</a:t>
            </a:r>
            <a:br>
              <a:rPr lang="ru-RU" sz="36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satMod val="150000"/>
                  </a:schemeClr>
                </a:solidFill>
              </a:rPr>
              <a:t>2. Необходимо </a:t>
            </a:r>
            <a:r>
              <a:rPr lang="ru-RU" sz="3600" dirty="0">
                <a:solidFill>
                  <a:schemeClr val="accent1">
                    <a:satMod val="150000"/>
                  </a:schemeClr>
                </a:solidFill>
              </a:rPr>
              <a:t>на каждую букву из слово КОСМОС подобрать понятия, связанные с информатикой.</a:t>
            </a:r>
            <a:br>
              <a:rPr lang="ru-RU" sz="36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satMod val="150000"/>
                  </a:schemeClr>
                </a:solidFill>
              </a:rPr>
              <a:t>Например:</a:t>
            </a:r>
            <a:br>
              <a:rPr lang="ru-RU" sz="36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satMod val="150000"/>
                  </a:schemeClr>
                </a:solidFill>
              </a:rPr>
              <a:t>М- МАРС</a:t>
            </a:r>
            <a:br>
              <a:rPr lang="ru-RU" sz="36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satMod val="150000"/>
                  </a:schemeClr>
                </a:solidFill>
              </a:rPr>
              <a:t>О- ОРБИТА</a:t>
            </a:r>
            <a:br>
              <a:rPr lang="ru-RU" sz="36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satMod val="150000"/>
                  </a:schemeClr>
                </a:solidFill>
              </a:rPr>
              <a:t>Д- ДЕВА</a:t>
            </a:r>
            <a:br>
              <a:rPr lang="ru-RU" sz="36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satMod val="150000"/>
                  </a:schemeClr>
                </a:solidFill>
              </a:rPr>
              <a:t>Е- ЕГОРОВ</a:t>
            </a:r>
            <a:br>
              <a:rPr lang="ru-RU" sz="36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satMod val="150000"/>
                  </a:schemeClr>
                </a:solidFill>
              </a:rPr>
              <a:t>М- МКС</a:t>
            </a:r>
            <a:br>
              <a:rPr lang="ru-RU" sz="3600" dirty="0">
                <a:solidFill>
                  <a:schemeClr val="accent1">
                    <a:satMod val="150000"/>
                  </a:schemeClr>
                </a:solidFill>
              </a:rPr>
            </a:br>
            <a:endParaRPr lang="ru-RU" sz="3600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satMod val="150000"/>
                  </a:schemeClr>
                </a:solidFill>
              </a:rPr>
              <a:t>ФИНИШ</a:t>
            </a:r>
            <a:endParaRPr lang="ru-RU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4339" name="Picture 2" descr="http://www.greenmama.ru/dn_images/01/67/71/15/1271080086v_kosmo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692275" y="2060575"/>
            <a:ext cx="5572125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ca4b452c778d34ea3c2c7d66f013338e0f9f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</TotalTime>
  <Words>86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Модульная</vt:lpstr>
      <vt:lpstr>КОНСПЕКТ УРОКА В 8 КЛАССЕ ПО ТЕМЕ:  «ПОИСК ИНФОРМАЦИИ В СЕТИ ИНТЕРНЕТ» </vt:lpstr>
      <vt:lpstr>КОСМИЧЕСКИЙ ЛАБИРИНТ</vt:lpstr>
      <vt:lpstr>ПРЕДСТАВЛЕНИЕ КОМАНД</vt:lpstr>
      <vt:lpstr>РАЗГАДАЙ РЕБУС</vt:lpstr>
      <vt:lpstr>ИСТОРИЧЕСКАЯ ДОРОЖКА</vt:lpstr>
      <vt:lpstr>ВСТРЕЧА С ИНОПЛАНЕТЯНИНОМ</vt:lpstr>
      <vt:lpstr>1. Необходимо на каждую букву из слово ИНФОРМАТИКА подобрать понятия, связанные с космосом. 2. Необходимо на каждую букву из слово КОСМОС подобрать понятия, связанные с информатикой. Например: М- МАРС О- ОРБИТА Д- ДЕВА Е- ЕГОРОВ М- МКС </vt:lpstr>
      <vt:lpstr>ФИНИШ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КОСМИЧЕСКИЙ ЛАБИРИНТ</dc:title>
  <dc:creator>User</dc:creator>
  <cp:lastModifiedBy>Admin</cp:lastModifiedBy>
  <cp:revision>6</cp:revision>
  <dcterms:created xsi:type="dcterms:W3CDTF">2014-04-07T13:22:17Z</dcterms:created>
  <dcterms:modified xsi:type="dcterms:W3CDTF">2015-05-20T19:14:22Z</dcterms:modified>
</cp:coreProperties>
</file>