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9"/>
  </p:notesMasterIdLst>
  <p:sldIdLst>
    <p:sldId id="268" r:id="rId2"/>
    <p:sldId id="264" r:id="rId3"/>
    <p:sldId id="265" r:id="rId4"/>
    <p:sldId id="267" r:id="rId5"/>
    <p:sldId id="256" r:id="rId6"/>
    <p:sldId id="257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07E8-0A27-45AF-9875-563E8DC32828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9123D-50DD-484B-84EB-EC2071952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44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123D-50DD-484B-84EB-EC2071952E4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922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F2ED-45B4-49B9-A00B-6DF0A0E2CDCD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596B-EBC0-47AF-8811-BA20878014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F2ED-45B4-49B9-A00B-6DF0A0E2CDCD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596B-EBC0-47AF-8811-BA2087801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F2ED-45B4-49B9-A00B-6DF0A0E2CDCD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596B-EBC0-47AF-8811-BA2087801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F2ED-45B4-49B9-A00B-6DF0A0E2CDCD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596B-EBC0-47AF-8811-BA20878014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F2ED-45B4-49B9-A00B-6DF0A0E2CDCD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596B-EBC0-47AF-8811-BA2087801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F2ED-45B4-49B9-A00B-6DF0A0E2CDCD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596B-EBC0-47AF-8811-BA20878014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F2ED-45B4-49B9-A00B-6DF0A0E2CDCD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596B-EBC0-47AF-8811-BA20878014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F2ED-45B4-49B9-A00B-6DF0A0E2CDCD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596B-EBC0-47AF-8811-BA2087801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F2ED-45B4-49B9-A00B-6DF0A0E2CDCD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596B-EBC0-47AF-8811-BA2087801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F2ED-45B4-49B9-A00B-6DF0A0E2CDCD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596B-EBC0-47AF-8811-BA2087801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F2ED-45B4-49B9-A00B-6DF0A0E2CDCD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596B-EBC0-47AF-8811-BA20878014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99F2ED-45B4-49B9-A00B-6DF0A0E2CDCD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13596B-EBC0-47AF-8811-BA2087801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28728" y="3429000"/>
            <a:ext cx="6572296" cy="882119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3800" b="1" dirty="0" smtClean="0"/>
              <a:t>КОНСПЕКТ УРОКА ПО АНГЛИЙСКОМУ ЯЗЫКУ В 6 КЛАССЕ</a:t>
            </a:r>
            <a:br>
              <a:rPr lang="ru-RU" sz="3800" b="1" dirty="0" smtClean="0"/>
            </a:br>
            <a:r>
              <a:rPr lang="ru-RU" sz="3800" b="1" dirty="0" smtClean="0"/>
              <a:t>«</a:t>
            </a:r>
            <a:r>
              <a:rPr lang="en-US" sz="3800" b="1" dirty="0" smtClean="0"/>
              <a:t>SPORTSANDGAMES</a:t>
            </a:r>
            <a:r>
              <a:rPr lang="ru-RU" sz="3800" b="1" dirty="0" smtClean="0"/>
              <a:t>» (ВИДЫСПОРТА)</a:t>
            </a:r>
            <a:br>
              <a:rPr lang="ru-RU" sz="3800" b="1" dirty="0" smtClean="0"/>
            </a:b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57224" y="1571612"/>
            <a:ext cx="7175351" cy="1793167"/>
          </a:xfrm>
        </p:spPr>
        <p:txBody>
          <a:bodyPr/>
          <a:lstStyle/>
          <a:p>
            <a:pPr algn="ctr">
              <a:buNone/>
            </a:pPr>
            <a:r>
              <a:rPr lang="ru-RU" sz="1600" dirty="0" smtClean="0"/>
              <a:t>Войцеховская Светлана Ивановна</a:t>
            </a:r>
            <a:br>
              <a:rPr lang="ru-RU" sz="1600" dirty="0" smtClean="0"/>
            </a:br>
            <a:r>
              <a:rPr lang="ru-RU" sz="1600" dirty="0" smtClean="0"/>
              <a:t>учитель английского языка</a:t>
            </a:r>
            <a:br>
              <a:rPr lang="ru-RU" sz="1600" dirty="0" smtClean="0"/>
            </a:br>
            <a:r>
              <a:rPr lang="ru-RU" sz="1600" dirty="0" smtClean="0"/>
              <a:t>Государственное бюджетное образовательное учреждение</a:t>
            </a:r>
            <a:br>
              <a:rPr lang="ru-RU" sz="1600" dirty="0" smtClean="0"/>
            </a:br>
            <a:r>
              <a:rPr lang="ru-RU" sz="1600" dirty="0" smtClean="0"/>
              <a:t>школа № 598</a:t>
            </a:r>
            <a:br>
              <a:rPr lang="ru-RU" sz="1600" dirty="0" smtClean="0"/>
            </a:br>
            <a:r>
              <a:rPr lang="ru-RU" sz="1600" dirty="0" smtClean="0"/>
              <a:t>г. Санкт-Петербург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00076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35CA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Третий Всероссийский фестиваль передового педагогического опыта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"Современные методы и приемы обучения"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март - май 2015 года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верхний колонтитул naukograd 201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0"/>
            <a:ext cx="6472240" cy="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9288"/>
            <a:ext cx="7560840" cy="593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705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3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4403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nowboar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08" y="260648"/>
            <a:ext cx="316835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картинки спорт\лу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3422" y="244785"/>
            <a:ext cx="2610746" cy="183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картинки спорт\каноэ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6832" y="233697"/>
            <a:ext cx="2729878" cy="188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картинки спорт\вел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08" y="2372185"/>
            <a:ext cx="3168352" cy="184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картинки спорт\бейс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84694"/>
            <a:ext cx="2592288" cy="183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картинки спорт\бег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6832" y="2372184"/>
            <a:ext cx="2695648" cy="184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картинки спорт\гимн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08" y="4365103"/>
            <a:ext cx="3204355" cy="226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Светлана\Desktop\дзюдо\дз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05712"/>
            <a:ext cx="2704952" cy="2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картинки спорт\каноэ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8993" y="4423720"/>
            <a:ext cx="2507717" cy="202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608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416823" cy="374441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GUESS</a:t>
            </a:r>
            <a:endParaRPr lang="ru-RU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0080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sport of running fast 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jumping high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J:\картинки спорт\бе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3000" y="1443244"/>
            <a:ext cx="2870849" cy="198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07707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sport of using a bow and arrows. Robin Hood was good at it.  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Светлана\Desktop\Documents\спорт\,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5496" y="4077070"/>
            <a:ext cx="2920497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522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548680"/>
            <a:ext cx="8748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sport of running with the ball and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trying to get over a line to score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CПОРТ26кл\rugb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1" y="197641"/>
            <a:ext cx="2300722" cy="158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05952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261938" algn="l"/>
              </a:tabLs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sport of playing on ice</a:t>
            </a:r>
          </a:p>
          <a:p>
            <a:pPr lvl="0">
              <a:tabLst>
                <a:tab pos="261938" algn="l"/>
              </a:tabLs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hitting a puck with a stick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Светлана\Desktop\х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402" y="1774171"/>
            <a:ext cx="2234022" cy="170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312" y="37890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sport of moving down 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snowy hill wearing a board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34621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sport of throwing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opponent to the carpet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J:\CПОРТ26кл\snowboard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7362" y="3198713"/>
            <a:ext cx="2355601" cy="157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J:\CПОРТ26кл\jud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34778"/>
            <a:ext cx="2512702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725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908720"/>
            <a:ext cx="3958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YOUR HOME TASK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0007" y="1916832"/>
            <a:ext cx="4219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TASK: WB ex.1, 2 p.76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852935"/>
            <a:ext cx="74287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CHOOSE</a:t>
            </a:r>
            <a:r>
              <a:rPr lang="en-US" sz="2800" dirty="0" smtClean="0"/>
              <a:t>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TASK :</a:t>
            </a:r>
          </a:p>
          <a:p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Word puzzle. Make as many sports as possible with the letters of </a:t>
            </a:r>
            <a:r>
              <a:rPr lang="en-US" sz="2800" b="1" dirty="0" smtClean="0"/>
              <a:t>BASKETBALL</a:t>
            </a:r>
            <a:r>
              <a:rPr lang="en-US" sz="2800" dirty="0" smtClean="0"/>
              <a:t> </a:t>
            </a:r>
          </a:p>
          <a:p>
            <a:pPr marL="514350" indent="-514350">
              <a:buAutoNum type="arabicPeriod"/>
            </a:pPr>
            <a:endParaRPr lang="en-US" sz="2800" dirty="0" smtClean="0"/>
          </a:p>
          <a:p>
            <a:r>
              <a:rPr lang="en-US" sz="2800" dirty="0" smtClean="0"/>
              <a:t>2. Write 5 similar questions of your own as in Quiz </a:t>
            </a:r>
            <a:r>
              <a:rPr lang="en-US" sz="2800" b="1" dirty="0" smtClean="0"/>
              <a:t>YOU CAN </a:t>
            </a:r>
            <a:r>
              <a:rPr lang="en-US" sz="2800" b="1" smtClean="0"/>
              <a:t>GUESS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53639998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153</TotalTime>
  <Words>151</Words>
  <Application>Microsoft Office PowerPoint</Application>
  <PresentationFormat>Экран (4:3)</PresentationFormat>
  <Paragraphs>25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Войцеховская Светлана Ивановна учитель английского языка Государственное бюджетное образовательное учреждение школа № 598 г. Санкт-Петербург   </vt:lpstr>
      <vt:lpstr>Слайд 2</vt:lpstr>
      <vt:lpstr>Слайд 3</vt:lpstr>
      <vt:lpstr>Слайд 4</vt:lpstr>
      <vt:lpstr>YOU CAN GUESS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CAN GUESS</dc:title>
  <dc:creator>Светлана</dc:creator>
  <cp:lastModifiedBy>Admin</cp:lastModifiedBy>
  <cp:revision>41</cp:revision>
  <dcterms:created xsi:type="dcterms:W3CDTF">2015-03-26T21:43:26Z</dcterms:created>
  <dcterms:modified xsi:type="dcterms:W3CDTF">2015-05-25T18:37:19Z</dcterms:modified>
</cp:coreProperties>
</file>