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3" r:id="rId1"/>
  </p:sldMasterIdLst>
  <p:notesMasterIdLst>
    <p:notesMasterId r:id="rId37"/>
  </p:notesMasterIdLst>
  <p:handoutMasterIdLst>
    <p:handoutMasterId r:id="rId38"/>
  </p:handoutMasterIdLst>
  <p:sldIdLst>
    <p:sldId id="276" r:id="rId2"/>
    <p:sldId id="515" r:id="rId3"/>
    <p:sldId id="583" r:id="rId4"/>
    <p:sldId id="584" r:id="rId5"/>
    <p:sldId id="585" r:id="rId6"/>
    <p:sldId id="587" r:id="rId7"/>
    <p:sldId id="588" r:id="rId8"/>
    <p:sldId id="589" r:id="rId9"/>
    <p:sldId id="590" r:id="rId10"/>
    <p:sldId id="605" r:id="rId11"/>
    <p:sldId id="592" r:id="rId12"/>
    <p:sldId id="606" r:id="rId13"/>
    <p:sldId id="607" r:id="rId14"/>
    <p:sldId id="610" r:id="rId15"/>
    <p:sldId id="611" r:id="rId16"/>
    <p:sldId id="598" r:id="rId17"/>
    <p:sldId id="636" r:id="rId18"/>
    <p:sldId id="599" r:id="rId19"/>
    <p:sldId id="634" r:id="rId20"/>
    <p:sldId id="635" r:id="rId21"/>
    <p:sldId id="601" r:id="rId22"/>
    <p:sldId id="602" r:id="rId23"/>
    <p:sldId id="603" r:id="rId24"/>
    <p:sldId id="604" r:id="rId25"/>
    <p:sldId id="570" r:id="rId26"/>
    <p:sldId id="569" r:id="rId27"/>
    <p:sldId id="571" r:id="rId28"/>
    <p:sldId id="613" r:id="rId29"/>
    <p:sldId id="615" r:id="rId30"/>
    <p:sldId id="614" r:id="rId31"/>
    <p:sldId id="633" r:id="rId32"/>
    <p:sldId id="577" r:id="rId33"/>
    <p:sldId id="578" r:id="rId34"/>
    <p:sldId id="579" r:id="rId35"/>
    <p:sldId id="580" r:id="rId3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Verdana" panose="020B0604030504040204" pitchFamily="34" charset="0"/>
      <p:regular r:id="rId43"/>
      <p:bold r:id="rId44"/>
      <p:italic r:id="rId45"/>
      <p:boldItalic r:id="rId46"/>
    </p:embeddedFont>
    <p:embeddedFont>
      <p:font typeface="Bookman Old Style" panose="02050604050505020204" pitchFamily="18" charset="0"/>
      <p:regular r:id="rId47"/>
      <p:bold r:id="rId48"/>
      <p:italic r:id="rId49"/>
      <p:boldItalic r:id="rId50"/>
    </p:embeddedFont>
    <p:embeddedFont>
      <p:font typeface="Tahoma" panose="020B0604030504040204" pitchFamily="34" charset="0"/>
      <p:regular r:id="rId51"/>
      <p:bold r:id="rId52"/>
    </p:embeddedFont>
    <p:embeddedFont>
      <p:font typeface="Wingdings 2" panose="05020102010507070707" pitchFamily="18" charset="2"/>
      <p:regular r:id="rId53"/>
    </p:embeddedFont>
    <p:embeddedFont>
      <p:font typeface="Arial Black" panose="020B0A04020102020204" pitchFamily="34" charset="0"/>
      <p:bold r:id="rId54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5374"/>
    <a:srgbClr val="1897A8"/>
    <a:srgbClr val="FFE2A7"/>
    <a:srgbClr val="CFDFCF"/>
    <a:srgbClr val="CCFF99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743" autoAdjust="0"/>
  </p:normalViewPr>
  <p:slideViewPr>
    <p:cSldViewPr snapToGrid="0">
      <p:cViewPr>
        <p:scale>
          <a:sx n="77" d="100"/>
          <a:sy n="77" d="100"/>
        </p:scale>
        <p:origin x="-930" y="-72"/>
      </p:cViewPr>
      <p:guideLst>
        <p:guide orient="horz" pos="216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201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46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3.fntdata"/><Relationship Id="rId54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font" Target="fonts/font15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1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3.fntdata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4DB9CD-EE56-4974-A903-216B26AC16DB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F1B344-7F37-4DA0-BC7F-C0A35C45959E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dirty="0" smtClean="0">
              <a:solidFill>
                <a:schemeClr val="accent2">
                  <a:lumMod val="90000"/>
                  <a:lumOff val="10000"/>
                </a:schemeClr>
              </a:solidFill>
            </a:rPr>
            <a:t>Модернизация образования</a:t>
          </a:r>
          <a:endParaRPr lang="ru-RU" sz="2400" dirty="0">
            <a:solidFill>
              <a:schemeClr val="accent2">
                <a:lumMod val="90000"/>
                <a:lumOff val="10000"/>
              </a:schemeClr>
            </a:solidFill>
          </a:endParaRPr>
        </a:p>
      </dgm:t>
    </dgm:pt>
    <dgm:pt modelId="{13DDEFB5-C220-4579-84A7-A9302D2D1E97}" type="parTrans" cxnId="{BBC898A9-6FCD-443F-B446-02F94C15D048}">
      <dgm:prSet/>
      <dgm:spPr/>
      <dgm:t>
        <a:bodyPr/>
        <a:lstStyle/>
        <a:p>
          <a:endParaRPr lang="ru-RU"/>
        </a:p>
      </dgm:t>
    </dgm:pt>
    <dgm:pt modelId="{936F18F5-F21A-427C-8504-A2BFFD360D9E}" type="sibTrans" cxnId="{BBC898A9-6FCD-443F-B446-02F94C15D048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DAEC5EFB-9BA4-4200-8E2F-2FEFAD6F8B4D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dirty="0" smtClean="0">
              <a:solidFill>
                <a:schemeClr val="accent2">
                  <a:lumMod val="90000"/>
                  <a:lumOff val="10000"/>
                </a:schemeClr>
              </a:solidFill>
            </a:rPr>
            <a:t>Формирование новой модели школы</a:t>
          </a:r>
          <a:endParaRPr lang="ru-RU" sz="2400" dirty="0">
            <a:solidFill>
              <a:schemeClr val="accent2">
                <a:lumMod val="90000"/>
                <a:lumOff val="10000"/>
              </a:schemeClr>
            </a:solidFill>
          </a:endParaRPr>
        </a:p>
      </dgm:t>
    </dgm:pt>
    <dgm:pt modelId="{06A82662-5965-468F-8A6F-E66A996B29A7}" type="parTrans" cxnId="{5C3AF126-CFD2-4096-A50A-AFCAB95667D6}">
      <dgm:prSet/>
      <dgm:spPr/>
      <dgm:t>
        <a:bodyPr/>
        <a:lstStyle/>
        <a:p>
          <a:endParaRPr lang="ru-RU"/>
        </a:p>
      </dgm:t>
    </dgm:pt>
    <dgm:pt modelId="{9A603F44-273C-447D-AEBE-34098AC0B4BC}" type="sibTrans" cxnId="{5C3AF126-CFD2-4096-A50A-AFCAB95667D6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56ED11E7-39B0-4546-85BF-22B6765C0230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dirty="0" smtClean="0">
              <a:solidFill>
                <a:schemeClr val="accent2">
                  <a:lumMod val="90000"/>
                  <a:lumOff val="10000"/>
                </a:schemeClr>
              </a:solidFill>
            </a:rPr>
            <a:t>Качественное повышение уровня профессионализма учителя (педагога)</a:t>
          </a:r>
          <a:endParaRPr lang="ru-RU" sz="2400" dirty="0">
            <a:solidFill>
              <a:schemeClr val="accent2">
                <a:lumMod val="90000"/>
                <a:lumOff val="10000"/>
              </a:schemeClr>
            </a:solidFill>
          </a:endParaRPr>
        </a:p>
      </dgm:t>
    </dgm:pt>
    <dgm:pt modelId="{20C3573B-C5ED-460C-B0AA-A315735A6744}" type="parTrans" cxnId="{AFA07FC4-CC28-426C-87E9-9FD72DDC6E4E}">
      <dgm:prSet/>
      <dgm:spPr/>
      <dgm:t>
        <a:bodyPr/>
        <a:lstStyle/>
        <a:p>
          <a:endParaRPr lang="ru-RU"/>
        </a:p>
      </dgm:t>
    </dgm:pt>
    <dgm:pt modelId="{F279D5DB-64E8-4A5E-9FBA-13F6BF44419C}" type="sibTrans" cxnId="{AFA07FC4-CC28-426C-87E9-9FD72DDC6E4E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3E33C453-2B25-40B7-AA97-3DA0E762279C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dirty="0" smtClean="0">
              <a:solidFill>
                <a:schemeClr val="accent2">
                  <a:lumMod val="90000"/>
                  <a:lumOff val="10000"/>
                </a:schemeClr>
              </a:solidFill>
            </a:rPr>
            <a:t>Повышение качества образования обучающихся</a:t>
          </a:r>
          <a:endParaRPr lang="ru-RU" sz="2400" dirty="0">
            <a:solidFill>
              <a:schemeClr val="accent2">
                <a:lumMod val="90000"/>
                <a:lumOff val="10000"/>
              </a:schemeClr>
            </a:solidFill>
          </a:endParaRPr>
        </a:p>
      </dgm:t>
    </dgm:pt>
    <dgm:pt modelId="{71E2352D-4280-4D59-A23E-B0F968F45F50}" type="parTrans" cxnId="{F22987A6-CEF6-4722-B990-3F30E715100F}">
      <dgm:prSet/>
      <dgm:spPr/>
      <dgm:t>
        <a:bodyPr/>
        <a:lstStyle/>
        <a:p>
          <a:endParaRPr lang="ru-RU"/>
        </a:p>
      </dgm:t>
    </dgm:pt>
    <dgm:pt modelId="{5D33EB4D-69E9-40DC-94CE-26962B78C17E}" type="sibTrans" cxnId="{F22987A6-CEF6-4722-B990-3F30E715100F}">
      <dgm:prSet/>
      <dgm:spPr/>
      <dgm:t>
        <a:bodyPr/>
        <a:lstStyle/>
        <a:p>
          <a:endParaRPr lang="ru-RU"/>
        </a:p>
      </dgm:t>
    </dgm:pt>
    <dgm:pt modelId="{EE715C6E-C638-4A09-AE4C-80E703851B14}" type="pres">
      <dgm:prSet presAssocID="{D64DB9CD-EE56-4974-A903-216B26AC16D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1F417E-B467-4325-B517-EEE2F547C41C}" type="pres">
      <dgm:prSet presAssocID="{D64DB9CD-EE56-4974-A903-216B26AC16DB}" presName="dummyMaxCanvas" presStyleCnt="0">
        <dgm:presLayoutVars/>
      </dgm:prSet>
      <dgm:spPr/>
    </dgm:pt>
    <dgm:pt modelId="{B1609D26-02BA-4E2B-A8A3-18B9B7FBA486}" type="pres">
      <dgm:prSet presAssocID="{D64DB9CD-EE56-4974-A903-216B26AC16DB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27CB48-4C1D-4A48-A332-E1F71AE5040B}" type="pres">
      <dgm:prSet presAssocID="{D64DB9CD-EE56-4974-A903-216B26AC16DB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86D93A-38D2-4483-B82F-048AA548DFA7}" type="pres">
      <dgm:prSet presAssocID="{D64DB9CD-EE56-4974-A903-216B26AC16DB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85F3D8-AA8F-4F9D-AD26-C93A64FE5520}" type="pres">
      <dgm:prSet presAssocID="{D64DB9CD-EE56-4974-A903-216B26AC16DB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DB686A-B509-4014-9BBC-93DCB0F2A305}" type="pres">
      <dgm:prSet presAssocID="{D64DB9CD-EE56-4974-A903-216B26AC16DB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D2B000-ECE7-49CD-BA14-A3F7DFBB1FC1}" type="pres">
      <dgm:prSet presAssocID="{D64DB9CD-EE56-4974-A903-216B26AC16DB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A9F240-2736-40DB-B0F8-0F97640967DF}" type="pres">
      <dgm:prSet presAssocID="{D64DB9CD-EE56-4974-A903-216B26AC16DB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B5D6D4-2E4B-4C42-95E6-07AA418A9948}" type="pres">
      <dgm:prSet presAssocID="{D64DB9CD-EE56-4974-A903-216B26AC16DB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6FF5A3-B2D6-4C0F-87D3-0254A6128067}" type="pres">
      <dgm:prSet presAssocID="{D64DB9CD-EE56-4974-A903-216B26AC16DB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997BC6-2BEF-4C2A-89F3-5A642F49E548}" type="pres">
      <dgm:prSet presAssocID="{D64DB9CD-EE56-4974-A903-216B26AC16DB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F4D40-130B-4984-BA08-E3483CFD200D}" type="pres">
      <dgm:prSet presAssocID="{D64DB9CD-EE56-4974-A903-216B26AC16DB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3AF126-CFD2-4096-A50A-AFCAB95667D6}" srcId="{D64DB9CD-EE56-4974-A903-216B26AC16DB}" destId="{DAEC5EFB-9BA4-4200-8E2F-2FEFAD6F8B4D}" srcOrd="1" destOrd="0" parTransId="{06A82662-5965-468F-8A6F-E66A996B29A7}" sibTransId="{9A603F44-273C-447D-AEBE-34098AC0B4BC}"/>
    <dgm:cxn modelId="{93E6E546-2BBC-4AC4-A610-B614DAFBB934}" type="presOf" srcId="{3E33C453-2B25-40B7-AA97-3DA0E762279C}" destId="{2285F3D8-AA8F-4F9D-AD26-C93A64FE5520}" srcOrd="0" destOrd="0" presId="urn:microsoft.com/office/officeart/2005/8/layout/vProcess5"/>
    <dgm:cxn modelId="{13232360-BAEB-4048-9F20-6B91C4646655}" type="presOf" srcId="{56ED11E7-39B0-4546-85BF-22B6765C0230}" destId="{42997BC6-2BEF-4C2A-89F3-5A642F49E548}" srcOrd="1" destOrd="0" presId="urn:microsoft.com/office/officeart/2005/8/layout/vProcess5"/>
    <dgm:cxn modelId="{D06C0C36-A2F9-4BCF-9B12-4CD6A9BBE16B}" type="presOf" srcId="{B5F1B344-7F37-4DA0-BC7F-C0A35C45959E}" destId="{B1609D26-02BA-4E2B-A8A3-18B9B7FBA486}" srcOrd="0" destOrd="0" presId="urn:microsoft.com/office/officeart/2005/8/layout/vProcess5"/>
    <dgm:cxn modelId="{DC6836B6-16EC-4926-9C08-288D98BDE33F}" type="presOf" srcId="{936F18F5-F21A-427C-8504-A2BFFD360D9E}" destId="{E9DB686A-B509-4014-9BBC-93DCB0F2A305}" srcOrd="0" destOrd="0" presId="urn:microsoft.com/office/officeart/2005/8/layout/vProcess5"/>
    <dgm:cxn modelId="{D8D1F7C6-D717-4BE9-B4E7-5EDCA378617E}" type="presOf" srcId="{3E33C453-2B25-40B7-AA97-3DA0E762279C}" destId="{06FF4D40-130B-4984-BA08-E3483CFD200D}" srcOrd="1" destOrd="0" presId="urn:microsoft.com/office/officeart/2005/8/layout/vProcess5"/>
    <dgm:cxn modelId="{F22987A6-CEF6-4722-B990-3F30E715100F}" srcId="{D64DB9CD-EE56-4974-A903-216B26AC16DB}" destId="{3E33C453-2B25-40B7-AA97-3DA0E762279C}" srcOrd="3" destOrd="0" parTransId="{71E2352D-4280-4D59-A23E-B0F968F45F50}" sibTransId="{5D33EB4D-69E9-40DC-94CE-26962B78C17E}"/>
    <dgm:cxn modelId="{A0C499B6-9DD0-4077-B548-8651F7C02281}" type="presOf" srcId="{56ED11E7-39B0-4546-85BF-22B6765C0230}" destId="{D386D93A-38D2-4483-B82F-048AA548DFA7}" srcOrd="0" destOrd="0" presId="urn:microsoft.com/office/officeart/2005/8/layout/vProcess5"/>
    <dgm:cxn modelId="{AC3EEF31-DD3D-46C0-B612-DFE6CC713CAC}" type="presOf" srcId="{B5F1B344-7F37-4DA0-BC7F-C0A35C45959E}" destId="{34B5D6D4-2E4B-4C42-95E6-07AA418A9948}" srcOrd="1" destOrd="0" presId="urn:microsoft.com/office/officeart/2005/8/layout/vProcess5"/>
    <dgm:cxn modelId="{5574088A-D1EA-41B1-BF3A-7A0A006BEC04}" type="presOf" srcId="{D64DB9CD-EE56-4974-A903-216B26AC16DB}" destId="{EE715C6E-C638-4A09-AE4C-80E703851B14}" srcOrd="0" destOrd="0" presId="urn:microsoft.com/office/officeart/2005/8/layout/vProcess5"/>
    <dgm:cxn modelId="{0F7E4280-2064-474C-B307-5558EF5428AD}" type="presOf" srcId="{DAEC5EFB-9BA4-4200-8E2F-2FEFAD6F8B4D}" destId="{3A6FF5A3-B2D6-4C0F-87D3-0254A6128067}" srcOrd="1" destOrd="0" presId="urn:microsoft.com/office/officeart/2005/8/layout/vProcess5"/>
    <dgm:cxn modelId="{AFA07FC4-CC28-426C-87E9-9FD72DDC6E4E}" srcId="{D64DB9CD-EE56-4974-A903-216B26AC16DB}" destId="{56ED11E7-39B0-4546-85BF-22B6765C0230}" srcOrd="2" destOrd="0" parTransId="{20C3573B-C5ED-460C-B0AA-A315735A6744}" sibTransId="{F279D5DB-64E8-4A5E-9FBA-13F6BF44419C}"/>
    <dgm:cxn modelId="{6C610037-0119-4F53-ADA5-8F9CD4A0EEF9}" type="presOf" srcId="{9A603F44-273C-447D-AEBE-34098AC0B4BC}" destId="{75D2B000-ECE7-49CD-BA14-A3F7DFBB1FC1}" srcOrd="0" destOrd="0" presId="urn:microsoft.com/office/officeart/2005/8/layout/vProcess5"/>
    <dgm:cxn modelId="{FC888EE5-A0BB-41EA-802E-32F980AFC795}" type="presOf" srcId="{F279D5DB-64E8-4A5E-9FBA-13F6BF44419C}" destId="{30A9F240-2736-40DB-B0F8-0F97640967DF}" srcOrd="0" destOrd="0" presId="urn:microsoft.com/office/officeart/2005/8/layout/vProcess5"/>
    <dgm:cxn modelId="{0A8EDD66-C546-4009-B2BC-4A7155109BD3}" type="presOf" srcId="{DAEC5EFB-9BA4-4200-8E2F-2FEFAD6F8B4D}" destId="{8427CB48-4C1D-4A48-A332-E1F71AE5040B}" srcOrd="0" destOrd="0" presId="urn:microsoft.com/office/officeart/2005/8/layout/vProcess5"/>
    <dgm:cxn modelId="{BBC898A9-6FCD-443F-B446-02F94C15D048}" srcId="{D64DB9CD-EE56-4974-A903-216B26AC16DB}" destId="{B5F1B344-7F37-4DA0-BC7F-C0A35C45959E}" srcOrd="0" destOrd="0" parTransId="{13DDEFB5-C220-4579-84A7-A9302D2D1E97}" sibTransId="{936F18F5-F21A-427C-8504-A2BFFD360D9E}"/>
    <dgm:cxn modelId="{558AF868-D7DA-48D5-AC9A-F5D8F1A34251}" type="presParOf" srcId="{EE715C6E-C638-4A09-AE4C-80E703851B14}" destId="{361F417E-B467-4325-B517-EEE2F547C41C}" srcOrd="0" destOrd="0" presId="urn:microsoft.com/office/officeart/2005/8/layout/vProcess5"/>
    <dgm:cxn modelId="{C9E75E81-459E-48CB-B8FA-5B4DF161B5BE}" type="presParOf" srcId="{EE715C6E-C638-4A09-AE4C-80E703851B14}" destId="{B1609D26-02BA-4E2B-A8A3-18B9B7FBA486}" srcOrd="1" destOrd="0" presId="urn:microsoft.com/office/officeart/2005/8/layout/vProcess5"/>
    <dgm:cxn modelId="{AF89772F-A361-4C00-A4B9-568A9CEC7881}" type="presParOf" srcId="{EE715C6E-C638-4A09-AE4C-80E703851B14}" destId="{8427CB48-4C1D-4A48-A332-E1F71AE5040B}" srcOrd="2" destOrd="0" presId="urn:microsoft.com/office/officeart/2005/8/layout/vProcess5"/>
    <dgm:cxn modelId="{5F9236AA-D1A9-4909-AB1E-4EFDA7A3C8E3}" type="presParOf" srcId="{EE715C6E-C638-4A09-AE4C-80E703851B14}" destId="{D386D93A-38D2-4483-B82F-048AA548DFA7}" srcOrd="3" destOrd="0" presId="urn:microsoft.com/office/officeart/2005/8/layout/vProcess5"/>
    <dgm:cxn modelId="{3129B6E5-F2FE-4165-98D1-0FE0FB3D508D}" type="presParOf" srcId="{EE715C6E-C638-4A09-AE4C-80E703851B14}" destId="{2285F3D8-AA8F-4F9D-AD26-C93A64FE5520}" srcOrd="4" destOrd="0" presId="urn:microsoft.com/office/officeart/2005/8/layout/vProcess5"/>
    <dgm:cxn modelId="{EB2F7DA4-2D41-4FDD-BA58-02D2EA10AAED}" type="presParOf" srcId="{EE715C6E-C638-4A09-AE4C-80E703851B14}" destId="{E9DB686A-B509-4014-9BBC-93DCB0F2A305}" srcOrd="5" destOrd="0" presId="urn:microsoft.com/office/officeart/2005/8/layout/vProcess5"/>
    <dgm:cxn modelId="{0E3E54BB-F9AC-4ACD-941B-6FD5FE6642A9}" type="presParOf" srcId="{EE715C6E-C638-4A09-AE4C-80E703851B14}" destId="{75D2B000-ECE7-49CD-BA14-A3F7DFBB1FC1}" srcOrd="6" destOrd="0" presId="urn:microsoft.com/office/officeart/2005/8/layout/vProcess5"/>
    <dgm:cxn modelId="{BF55B0EF-C470-44E0-B48D-0BEF483E33D7}" type="presParOf" srcId="{EE715C6E-C638-4A09-AE4C-80E703851B14}" destId="{30A9F240-2736-40DB-B0F8-0F97640967DF}" srcOrd="7" destOrd="0" presId="urn:microsoft.com/office/officeart/2005/8/layout/vProcess5"/>
    <dgm:cxn modelId="{059166BF-9A7C-4ECD-8954-8ABCFFC2207E}" type="presParOf" srcId="{EE715C6E-C638-4A09-AE4C-80E703851B14}" destId="{34B5D6D4-2E4B-4C42-95E6-07AA418A9948}" srcOrd="8" destOrd="0" presId="urn:microsoft.com/office/officeart/2005/8/layout/vProcess5"/>
    <dgm:cxn modelId="{D5DA7342-92FD-4467-B676-AB4D20362051}" type="presParOf" srcId="{EE715C6E-C638-4A09-AE4C-80E703851B14}" destId="{3A6FF5A3-B2D6-4C0F-87D3-0254A6128067}" srcOrd="9" destOrd="0" presId="urn:microsoft.com/office/officeart/2005/8/layout/vProcess5"/>
    <dgm:cxn modelId="{3EF2CDC5-F5FF-4B80-A7A9-586C53698585}" type="presParOf" srcId="{EE715C6E-C638-4A09-AE4C-80E703851B14}" destId="{42997BC6-2BEF-4C2A-89F3-5A642F49E548}" srcOrd="10" destOrd="0" presId="urn:microsoft.com/office/officeart/2005/8/layout/vProcess5"/>
    <dgm:cxn modelId="{D5FD4856-53BE-463D-8334-09DF69B08E8A}" type="presParOf" srcId="{EE715C6E-C638-4A09-AE4C-80E703851B14}" destId="{06FF4D40-130B-4984-BA08-E3483CFD200D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01EA3F-4BB1-462F-B4A9-FCD8206479C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5A6BDF-B68C-4A61-949F-531317F25507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dirty="0" smtClean="0"/>
            <a:t>предметно-методологическая компетенция;</a:t>
          </a:r>
          <a:endParaRPr lang="ru-RU" sz="2400" dirty="0"/>
        </a:p>
      </dgm:t>
    </dgm:pt>
    <dgm:pt modelId="{641ABED7-8BDF-4B68-A3F7-ED6F8B22193F}" type="parTrans" cxnId="{7859BC88-F4B2-4712-8839-560958B72013}">
      <dgm:prSet/>
      <dgm:spPr/>
      <dgm:t>
        <a:bodyPr/>
        <a:lstStyle/>
        <a:p>
          <a:endParaRPr lang="ru-RU"/>
        </a:p>
      </dgm:t>
    </dgm:pt>
    <dgm:pt modelId="{6E5E9434-C606-4D81-A65A-39F3C86A26A6}" type="sibTrans" cxnId="{7859BC88-F4B2-4712-8839-560958B72013}">
      <dgm:prSet/>
      <dgm:spPr/>
      <dgm:t>
        <a:bodyPr/>
        <a:lstStyle/>
        <a:p>
          <a:endParaRPr lang="ru-RU"/>
        </a:p>
      </dgm:t>
    </dgm:pt>
    <dgm:pt modelId="{91BCC405-54A1-4CB5-B6D2-AD1F8D0A1520}">
      <dgm:prSet phldrT="[Текст]" phldr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dirty="0"/>
        </a:p>
      </dgm:t>
    </dgm:pt>
    <dgm:pt modelId="{72E75500-D143-45EA-B400-7B59926D511E}" type="parTrans" cxnId="{51B8B511-5217-423B-B0CD-A94C3BFECFF6}">
      <dgm:prSet/>
      <dgm:spPr/>
      <dgm:t>
        <a:bodyPr/>
        <a:lstStyle/>
        <a:p>
          <a:endParaRPr lang="ru-RU"/>
        </a:p>
      </dgm:t>
    </dgm:pt>
    <dgm:pt modelId="{5CD0323A-32A6-4726-9E51-8738A4D31DA1}" type="sibTrans" cxnId="{51B8B511-5217-423B-B0CD-A94C3BFECFF6}">
      <dgm:prSet/>
      <dgm:spPr/>
      <dgm:t>
        <a:bodyPr/>
        <a:lstStyle/>
        <a:p>
          <a:endParaRPr lang="ru-RU"/>
        </a:p>
      </dgm:t>
    </dgm:pt>
    <dgm:pt modelId="{46DBC2F5-C2CE-4984-BD7D-7D8844372260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dirty="0" smtClean="0"/>
            <a:t>психолого-педагогическая компетенция;</a:t>
          </a:r>
          <a:endParaRPr lang="ru-RU" sz="2400" dirty="0"/>
        </a:p>
      </dgm:t>
    </dgm:pt>
    <dgm:pt modelId="{1C5CD395-9272-4F1C-A8F7-0420F9638279}" type="parTrans" cxnId="{D59C60B4-6467-41E5-8D8A-5BA3FD530C25}">
      <dgm:prSet/>
      <dgm:spPr/>
      <dgm:t>
        <a:bodyPr/>
        <a:lstStyle/>
        <a:p>
          <a:endParaRPr lang="ru-RU"/>
        </a:p>
      </dgm:t>
    </dgm:pt>
    <dgm:pt modelId="{D561F27E-A660-4741-BCA9-7794E27F19DA}" type="sibTrans" cxnId="{D59C60B4-6467-41E5-8D8A-5BA3FD530C25}">
      <dgm:prSet/>
      <dgm:spPr/>
      <dgm:t>
        <a:bodyPr/>
        <a:lstStyle/>
        <a:p>
          <a:endParaRPr lang="ru-RU"/>
        </a:p>
      </dgm:t>
    </dgm:pt>
    <dgm:pt modelId="{9DEBD4D9-31D3-4A82-8A10-A8D2D2DF0EC4}">
      <dgm:prSet phldrT="[Текст]" phldr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dirty="0"/>
        </a:p>
      </dgm:t>
    </dgm:pt>
    <dgm:pt modelId="{C85B1A6A-6C70-4E1D-A788-789005019261}" type="parTrans" cxnId="{A9154FFB-BCEF-4D0A-A449-7BF1952FAA15}">
      <dgm:prSet/>
      <dgm:spPr/>
      <dgm:t>
        <a:bodyPr/>
        <a:lstStyle/>
        <a:p>
          <a:endParaRPr lang="ru-RU"/>
        </a:p>
      </dgm:t>
    </dgm:pt>
    <dgm:pt modelId="{8484735A-334F-4C65-A68B-A338BC3BD8EB}" type="sibTrans" cxnId="{A9154FFB-BCEF-4D0A-A449-7BF1952FAA15}">
      <dgm:prSet/>
      <dgm:spPr/>
      <dgm:t>
        <a:bodyPr/>
        <a:lstStyle/>
        <a:p>
          <a:endParaRPr lang="ru-RU"/>
        </a:p>
      </dgm:t>
    </dgm:pt>
    <dgm:pt modelId="{75F7CD59-36D4-4257-8EB6-553F9C349D45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dirty="0" smtClean="0"/>
            <a:t>компетенция в области здоровьесбережения;</a:t>
          </a:r>
          <a:endParaRPr lang="ru-RU" sz="2400" dirty="0"/>
        </a:p>
      </dgm:t>
    </dgm:pt>
    <dgm:pt modelId="{37BEC35C-1E1E-443C-9A20-D7949E7555CE}" type="parTrans" cxnId="{86722FAE-BB08-4FCC-9186-74E8AE19B757}">
      <dgm:prSet/>
      <dgm:spPr/>
      <dgm:t>
        <a:bodyPr/>
        <a:lstStyle/>
        <a:p>
          <a:endParaRPr lang="ru-RU"/>
        </a:p>
      </dgm:t>
    </dgm:pt>
    <dgm:pt modelId="{EAD1ED0B-F26F-4477-81FA-726313619565}" type="sibTrans" cxnId="{86722FAE-BB08-4FCC-9186-74E8AE19B757}">
      <dgm:prSet/>
      <dgm:spPr/>
      <dgm:t>
        <a:bodyPr/>
        <a:lstStyle/>
        <a:p>
          <a:endParaRPr lang="ru-RU"/>
        </a:p>
      </dgm:t>
    </dgm:pt>
    <dgm:pt modelId="{430B0117-1261-49F8-874A-67FD6E8B12A2}">
      <dgm:prSet phldrT="[Текст]" phldr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dirty="0"/>
        </a:p>
      </dgm:t>
    </dgm:pt>
    <dgm:pt modelId="{486DA3C4-711C-4E75-8358-B6C12F2BBA9B}" type="parTrans" cxnId="{90E29F0C-B603-4FE4-A259-3411724DE628}">
      <dgm:prSet/>
      <dgm:spPr/>
      <dgm:t>
        <a:bodyPr/>
        <a:lstStyle/>
        <a:p>
          <a:endParaRPr lang="ru-RU"/>
        </a:p>
      </dgm:t>
    </dgm:pt>
    <dgm:pt modelId="{58D5A516-61F5-43FA-B34D-EA50E3CDD591}" type="sibTrans" cxnId="{90E29F0C-B603-4FE4-A259-3411724DE628}">
      <dgm:prSet/>
      <dgm:spPr/>
      <dgm:t>
        <a:bodyPr/>
        <a:lstStyle/>
        <a:p>
          <a:endParaRPr lang="ru-RU"/>
        </a:p>
      </dgm:t>
    </dgm:pt>
    <dgm:pt modelId="{C695C406-6A83-4611-A878-AA739B8FB726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dirty="0" smtClean="0"/>
            <a:t>коммуникативная компетенция;</a:t>
          </a:r>
          <a:endParaRPr lang="ru-RU" sz="2400" dirty="0"/>
        </a:p>
      </dgm:t>
    </dgm:pt>
    <dgm:pt modelId="{C95F3EF1-0EBC-4D5B-B4E2-73E3082DCF78}" type="parTrans" cxnId="{29665945-DA48-4E40-BE03-9DBCF2B26EE6}">
      <dgm:prSet/>
      <dgm:spPr/>
      <dgm:t>
        <a:bodyPr/>
        <a:lstStyle/>
        <a:p>
          <a:endParaRPr lang="ru-RU"/>
        </a:p>
      </dgm:t>
    </dgm:pt>
    <dgm:pt modelId="{8AFF74FC-1F2C-4A63-AA7F-37355C34276B}" type="sibTrans" cxnId="{29665945-DA48-4E40-BE03-9DBCF2B26EE6}">
      <dgm:prSet/>
      <dgm:spPr/>
      <dgm:t>
        <a:bodyPr/>
        <a:lstStyle/>
        <a:p>
          <a:endParaRPr lang="ru-RU"/>
        </a:p>
      </dgm:t>
    </dgm:pt>
    <dgm:pt modelId="{D7764DEF-36AE-4475-8F18-CA97F39B0F3F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dirty="0" smtClean="0"/>
            <a:t>компетенция информационная.  </a:t>
          </a:r>
          <a:endParaRPr lang="ru-RU" sz="2400" dirty="0"/>
        </a:p>
      </dgm:t>
    </dgm:pt>
    <dgm:pt modelId="{E580A777-2FB6-4512-B6EE-F35976EFEF89}" type="parTrans" cxnId="{E4D14923-5A7B-4DD6-982F-B90F0D270F63}">
      <dgm:prSet/>
      <dgm:spPr/>
      <dgm:t>
        <a:bodyPr/>
        <a:lstStyle/>
        <a:p>
          <a:endParaRPr lang="ru-RU"/>
        </a:p>
      </dgm:t>
    </dgm:pt>
    <dgm:pt modelId="{3C0E639C-8B16-4959-8C32-208201DA160A}" type="sibTrans" cxnId="{E4D14923-5A7B-4DD6-982F-B90F0D270F63}">
      <dgm:prSet/>
      <dgm:spPr/>
      <dgm:t>
        <a:bodyPr/>
        <a:lstStyle/>
        <a:p>
          <a:endParaRPr lang="ru-RU"/>
        </a:p>
      </dgm:t>
    </dgm:pt>
    <dgm:pt modelId="{CE948C8B-5B30-4733-9AF4-26747C30363C}">
      <dgm:prSet phldrT="[Текст]" phldr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dirty="0"/>
        </a:p>
      </dgm:t>
    </dgm:pt>
    <dgm:pt modelId="{3BE76F69-79AE-4D71-A866-F70DE6BAE82D}" type="sibTrans" cxnId="{CD4F416C-994E-4372-8DE7-214918E4B8B7}">
      <dgm:prSet/>
      <dgm:spPr/>
      <dgm:t>
        <a:bodyPr/>
        <a:lstStyle/>
        <a:p>
          <a:endParaRPr lang="ru-RU"/>
        </a:p>
      </dgm:t>
    </dgm:pt>
    <dgm:pt modelId="{CC863AEB-316E-4421-A6BE-5D2456425577}" type="parTrans" cxnId="{CD4F416C-994E-4372-8DE7-214918E4B8B7}">
      <dgm:prSet/>
      <dgm:spPr/>
      <dgm:t>
        <a:bodyPr/>
        <a:lstStyle/>
        <a:p>
          <a:endParaRPr lang="ru-RU"/>
        </a:p>
      </dgm:t>
    </dgm:pt>
    <dgm:pt modelId="{81EC36BA-A1FF-4364-8D58-C67C7130E742}">
      <dgm:prSet phldrT="[Текст]" phldr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dirty="0"/>
        </a:p>
      </dgm:t>
    </dgm:pt>
    <dgm:pt modelId="{440BB89D-CFA2-4C31-901E-E5730BFF048D}" type="sibTrans" cxnId="{DB86C615-9876-4073-ABF5-710A4911445D}">
      <dgm:prSet/>
      <dgm:spPr/>
      <dgm:t>
        <a:bodyPr/>
        <a:lstStyle/>
        <a:p>
          <a:endParaRPr lang="ru-RU"/>
        </a:p>
      </dgm:t>
    </dgm:pt>
    <dgm:pt modelId="{AABF00A7-2541-423E-AE9E-B47E7E23A6FF}" type="parTrans" cxnId="{DB86C615-9876-4073-ABF5-710A4911445D}">
      <dgm:prSet/>
      <dgm:spPr/>
      <dgm:t>
        <a:bodyPr/>
        <a:lstStyle/>
        <a:p>
          <a:endParaRPr lang="ru-RU"/>
        </a:p>
      </dgm:t>
    </dgm:pt>
    <dgm:pt modelId="{B4849D35-897D-42E1-A973-E1672A25F630}" type="pres">
      <dgm:prSet presAssocID="{7101EA3F-4BB1-462F-B4A9-FCD8206479C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3D8CE3-684A-47A4-AB37-BB01516CA701}" type="pres">
      <dgm:prSet presAssocID="{CE948C8B-5B30-4733-9AF4-26747C30363C}" presName="composite" presStyleCnt="0"/>
      <dgm:spPr/>
    </dgm:pt>
    <dgm:pt modelId="{93BF9614-2821-4A23-A611-4D90460B9674}" type="pres">
      <dgm:prSet presAssocID="{CE948C8B-5B30-4733-9AF4-26747C30363C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176637-1C0C-4ED2-96D4-5CC44A98AAFE}" type="pres">
      <dgm:prSet presAssocID="{CE948C8B-5B30-4733-9AF4-26747C30363C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5537E9-52F7-40BA-B69A-BB49E2B4E649}" type="pres">
      <dgm:prSet presAssocID="{3BE76F69-79AE-4D71-A866-F70DE6BAE82D}" presName="sp" presStyleCnt="0"/>
      <dgm:spPr/>
    </dgm:pt>
    <dgm:pt modelId="{19161003-86E0-4C93-955A-15EFBCE0F648}" type="pres">
      <dgm:prSet presAssocID="{91BCC405-54A1-4CB5-B6D2-AD1F8D0A1520}" presName="composite" presStyleCnt="0"/>
      <dgm:spPr/>
    </dgm:pt>
    <dgm:pt modelId="{423F632A-471E-4709-88C0-2F39AEBFFD4C}" type="pres">
      <dgm:prSet presAssocID="{91BCC405-54A1-4CB5-B6D2-AD1F8D0A1520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3566DF-9AA1-4BFC-9816-5091E91B13BF}" type="pres">
      <dgm:prSet presAssocID="{91BCC405-54A1-4CB5-B6D2-AD1F8D0A1520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DCFF3D-09CA-4577-9944-26493111F7E4}" type="pres">
      <dgm:prSet presAssocID="{5CD0323A-32A6-4726-9E51-8738A4D31DA1}" presName="sp" presStyleCnt="0"/>
      <dgm:spPr/>
    </dgm:pt>
    <dgm:pt modelId="{BB90914A-E60B-42F6-A565-4288071F1A13}" type="pres">
      <dgm:prSet presAssocID="{9DEBD4D9-31D3-4A82-8A10-A8D2D2DF0EC4}" presName="composite" presStyleCnt="0"/>
      <dgm:spPr/>
    </dgm:pt>
    <dgm:pt modelId="{5076673A-8EE7-4788-8454-A041C4D9D439}" type="pres">
      <dgm:prSet presAssocID="{9DEBD4D9-31D3-4A82-8A10-A8D2D2DF0EC4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D3039A-AEB6-44CB-9D81-FAF3C5A3B22F}" type="pres">
      <dgm:prSet presAssocID="{9DEBD4D9-31D3-4A82-8A10-A8D2D2DF0EC4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14DD4D-6C53-4DB3-A440-C6AC93C56740}" type="pres">
      <dgm:prSet presAssocID="{8484735A-334F-4C65-A68B-A338BC3BD8EB}" presName="sp" presStyleCnt="0"/>
      <dgm:spPr/>
    </dgm:pt>
    <dgm:pt modelId="{C17B0400-C4E5-4180-8CA5-EE5641E17E5B}" type="pres">
      <dgm:prSet presAssocID="{430B0117-1261-49F8-874A-67FD6E8B12A2}" presName="composite" presStyleCnt="0"/>
      <dgm:spPr/>
    </dgm:pt>
    <dgm:pt modelId="{5D856CEA-FB69-4F6D-82EF-3184960A231E}" type="pres">
      <dgm:prSet presAssocID="{430B0117-1261-49F8-874A-67FD6E8B12A2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F47EB0-DE02-4219-B83E-07F658BE06D4}" type="pres">
      <dgm:prSet presAssocID="{430B0117-1261-49F8-874A-67FD6E8B12A2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BC5290-1956-4429-B0C0-94C6DB22D253}" type="pres">
      <dgm:prSet presAssocID="{58D5A516-61F5-43FA-B34D-EA50E3CDD591}" presName="sp" presStyleCnt="0"/>
      <dgm:spPr/>
    </dgm:pt>
    <dgm:pt modelId="{6CFE8B04-E38B-4B02-B0AE-A9689CE84FC0}" type="pres">
      <dgm:prSet presAssocID="{81EC36BA-A1FF-4364-8D58-C67C7130E742}" presName="composite" presStyleCnt="0"/>
      <dgm:spPr/>
    </dgm:pt>
    <dgm:pt modelId="{6FCD71AA-FB37-4B8A-A67F-720DFAD07262}" type="pres">
      <dgm:prSet presAssocID="{81EC36BA-A1FF-4364-8D58-C67C7130E742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204ABC-AB57-4135-8D6E-9B030BD49558}" type="pres">
      <dgm:prSet presAssocID="{81EC36BA-A1FF-4364-8D58-C67C7130E742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86C615-9876-4073-ABF5-710A4911445D}" srcId="{7101EA3F-4BB1-462F-B4A9-FCD8206479CF}" destId="{81EC36BA-A1FF-4364-8D58-C67C7130E742}" srcOrd="4" destOrd="0" parTransId="{AABF00A7-2541-423E-AE9E-B47E7E23A6FF}" sibTransId="{440BB89D-CFA2-4C31-901E-E5730BFF048D}"/>
    <dgm:cxn modelId="{51B8B511-5217-423B-B0CD-A94C3BFECFF6}" srcId="{7101EA3F-4BB1-462F-B4A9-FCD8206479CF}" destId="{91BCC405-54A1-4CB5-B6D2-AD1F8D0A1520}" srcOrd="1" destOrd="0" parTransId="{72E75500-D143-45EA-B400-7B59926D511E}" sibTransId="{5CD0323A-32A6-4726-9E51-8738A4D31DA1}"/>
    <dgm:cxn modelId="{90E29F0C-B603-4FE4-A259-3411724DE628}" srcId="{7101EA3F-4BB1-462F-B4A9-FCD8206479CF}" destId="{430B0117-1261-49F8-874A-67FD6E8B12A2}" srcOrd="3" destOrd="0" parTransId="{486DA3C4-711C-4E75-8358-B6C12F2BBA9B}" sibTransId="{58D5A516-61F5-43FA-B34D-EA50E3CDD591}"/>
    <dgm:cxn modelId="{F0135F19-DAA4-41C6-8BAD-600FE87981FC}" type="presOf" srcId="{75F7CD59-36D4-4257-8EB6-553F9C349D45}" destId="{28D3039A-AEB6-44CB-9D81-FAF3C5A3B22F}" srcOrd="0" destOrd="0" presId="urn:microsoft.com/office/officeart/2005/8/layout/chevron2"/>
    <dgm:cxn modelId="{29665945-DA48-4E40-BE03-9DBCF2B26EE6}" srcId="{430B0117-1261-49F8-874A-67FD6E8B12A2}" destId="{C695C406-6A83-4611-A878-AA739B8FB726}" srcOrd="0" destOrd="0" parTransId="{C95F3EF1-0EBC-4D5B-B4E2-73E3082DCF78}" sibTransId="{8AFF74FC-1F2C-4A63-AA7F-37355C34276B}"/>
    <dgm:cxn modelId="{4D138C12-583F-4945-866B-A7A752726589}" type="presOf" srcId="{C695C406-6A83-4611-A878-AA739B8FB726}" destId="{5EF47EB0-DE02-4219-B83E-07F658BE06D4}" srcOrd="0" destOrd="0" presId="urn:microsoft.com/office/officeart/2005/8/layout/chevron2"/>
    <dgm:cxn modelId="{7859BC88-F4B2-4712-8839-560958B72013}" srcId="{CE948C8B-5B30-4733-9AF4-26747C30363C}" destId="{7A5A6BDF-B68C-4A61-949F-531317F25507}" srcOrd="0" destOrd="0" parTransId="{641ABED7-8BDF-4B68-A3F7-ED6F8B22193F}" sibTransId="{6E5E9434-C606-4D81-A65A-39F3C86A26A6}"/>
    <dgm:cxn modelId="{347D5C1E-39B1-4F37-BE1D-0219B5B40E84}" type="presOf" srcId="{81EC36BA-A1FF-4364-8D58-C67C7130E742}" destId="{6FCD71AA-FB37-4B8A-A67F-720DFAD07262}" srcOrd="0" destOrd="0" presId="urn:microsoft.com/office/officeart/2005/8/layout/chevron2"/>
    <dgm:cxn modelId="{E4D14923-5A7B-4DD6-982F-B90F0D270F63}" srcId="{81EC36BA-A1FF-4364-8D58-C67C7130E742}" destId="{D7764DEF-36AE-4475-8F18-CA97F39B0F3F}" srcOrd="0" destOrd="0" parTransId="{E580A777-2FB6-4512-B6EE-F35976EFEF89}" sibTransId="{3C0E639C-8B16-4959-8C32-208201DA160A}"/>
    <dgm:cxn modelId="{2B3567E7-221C-4308-A060-5FB761EF4B1D}" type="presOf" srcId="{D7764DEF-36AE-4475-8F18-CA97F39B0F3F}" destId="{FF204ABC-AB57-4135-8D6E-9B030BD49558}" srcOrd="0" destOrd="0" presId="urn:microsoft.com/office/officeart/2005/8/layout/chevron2"/>
    <dgm:cxn modelId="{86722FAE-BB08-4FCC-9186-74E8AE19B757}" srcId="{9DEBD4D9-31D3-4A82-8A10-A8D2D2DF0EC4}" destId="{75F7CD59-36D4-4257-8EB6-553F9C349D45}" srcOrd="0" destOrd="0" parTransId="{37BEC35C-1E1E-443C-9A20-D7949E7555CE}" sibTransId="{EAD1ED0B-F26F-4477-81FA-726313619565}"/>
    <dgm:cxn modelId="{D59C60B4-6467-41E5-8D8A-5BA3FD530C25}" srcId="{91BCC405-54A1-4CB5-B6D2-AD1F8D0A1520}" destId="{46DBC2F5-C2CE-4984-BD7D-7D8844372260}" srcOrd="0" destOrd="0" parTransId="{1C5CD395-9272-4F1C-A8F7-0420F9638279}" sibTransId="{D561F27E-A660-4741-BCA9-7794E27F19DA}"/>
    <dgm:cxn modelId="{E64E8714-3814-4E4B-B7E2-5A2AB57D4AFF}" type="presOf" srcId="{46DBC2F5-C2CE-4984-BD7D-7D8844372260}" destId="{9D3566DF-9AA1-4BFC-9816-5091E91B13BF}" srcOrd="0" destOrd="0" presId="urn:microsoft.com/office/officeart/2005/8/layout/chevron2"/>
    <dgm:cxn modelId="{A9154FFB-BCEF-4D0A-A449-7BF1952FAA15}" srcId="{7101EA3F-4BB1-462F-B4A9-FCD8206479CF}" destId="{9DEBD4D9-31D3-4A82-8A10-A8D2D2DF0EC4}" srcOrd="2" destOrd="0" parTransId="{C85B1A6A-6C70-4E1D-A788-789005019261}" sibTransId="{8484735A-334F-4C65-A68B-A338BC3BD8EB}"/>
    <dgm:cxn modelId="{CD4F416C-994E-4372-8DE7-214918E4B8B7}" srcId="{7101EA3F-4BB1-462F-B4A9-FCD8206479CF}" destId="{CE948C8B-5B30-4733-9AF4-26747C30363C}" srcOrd="0" destOrd="0" parTransId="{CC863AEB-316E-4421-A6BE-5D2456425577}" sibTransId="{3BE76F69-79AE-4D71-A866-F70DE6BAE82D}"/>
    <dgm:cxn modelId="{EDF246C3-4FED-43BF-97D0-D32C26921C0F}" type="presOf" srcId="{430B0117-1261-49F8-874A-67FD6E8B12A2}" destId="{5D856CEA-FB69-4F6D-82EF-3184960A231E}" srcOrd="0" destOrd="0" presId="urn:microsoft.com/office/officeart/2005/8/layout/chevron2"/>
    <dgm:cxn modelId="{8C3DC409-8F47-41F7-A7B9-EA8F580D68B3}" type="presOf" srcId="{CE948C8B-5B30-4733-9AF4-26747C30363C}" destId="{93BF9614-2821-4A23-A611-4D90460B9674}" srcOrd="0" destOrd="0" presId="urn:microsoft.com/office/officeart/2005/8/layout/chevron2"/>
    <dgm:cxn modelId="{A20EA999-A5B4-4137-9C70-F5B91ED64FFB}" type="presOf" srcId="{91BCC405-54A1-4CB5-B6D2-AD1F8D0A1520}" destId="{423F632A-471E-4709-88C0-2F39AEBFFD4C}" srcOrd="0" destOrd="0" presId="urn:microsoft.com/office/officeart/2005/8/layout/chevron2"/>
    <dgm:cxn modelId="{52E35B36-969D-453D-B998-052A7096F048}" type="presOf" srcId="{9DEBD4D9-31D3-4A82-8A10-A8D2D2DF0EC4}" destId="{5076673A-8EE7-4788-8454-A041C4D9D439}" srcOrd="0" destOrd="0" presId="urn:microsoft.com/office/officeart/2005/8/layout/chevron2"/>
    <dgm:cxn modelId="{EE956E3F-B776-426E-B89D-6085057DD40D}" type="presOf" srcId="{7A5A6BDF-B68C-4A61-949F-531317F25507}" destId="{D4176637-1C0C-4ED2-96D4-5CC44A98AAFE}" srcOrd="0" destOrd="0" presId="urn:microsoft.com/office/officeart/2005/8/layout/chevron2"/>
    <dgm:cxn modelId="{AD6BDFEF-129B-4009-BB91-FA06C21A0A91}" type="presOf" srcId="{7101EA3F-4BB1-462F-B4A9-FCD8206479CF}" destId="{B4849D35-897D-42E1-A973-E1672A25F630}" srcOrd="0" destOrd="0" presId="urn:microsoft.com/office/officeart/2005/8/layout/chevron2"/>
    <dgm:cxn modelId="{6EECC6EF-1162-407E-8363-BD8E9292647D}" type="presParOf" srcId="{B4849D35-897D-42E1-A973-E1672A25F630}" destId="{873D8CE3-684A-47A4-AB37-BB01516CA701}" srcOrd="0" destOrd="0" presId="urn:microsoft.com/office/officeart/2005/8/layout/chevron2"/>
    <dgm:cxn modelId="{3E0C4C5F-48BA-429A-A8AD-9023A470DFE4}" type="presParOf" srcId="{873D8CE3-684A-47A4-AB37-BB01516CA701}" destId="{93BF9614-2821-4A23-A611-4D90460B9674}" srcOrd="0" destOrd="0" presId="urn:microsoft.com/office/officeart/2005/8/layout/chevron2"/>
    <dgm:cxn modelId="{D5EB6F78-89E4-4A4A-82C3-FF909BA351BE}" type="presParOf" srcId="{873D8CE3-684A-47A4-AB37-BB01516CA701}" destId="{D4176637-1C0C-4ED2-96D4-5CC44A98AAFE}" srcOrd="1" destOrd="0" presId="urn:microsoft.com/office/officeart/2005/8/layout/chevron2"/>
    <dgm:cxn modelId="{C942093B-441A-4AE6-8342-E9472FDAC93B}" type="presParOf" srcId="{B4849D35-897D-42E1-A973-E1672A25F630}" destId="{185537E9-52F7-40BA-B69A-BB49E2B4E649}" srcOrd="1" destOrd="0" presId="urn:microsoft.com/office/officeart/2005/8/layout/chevron2"/>
    <dgm:cxn modelId="{9E945299-7D94-4548-989E-5A1291D348FE}" type="presParOf" srcId="{B4849D35-897D-42E1-A973-E1672A25F630}" destId="{19161003-86E0-4C93-955A-15EFBCE0F648}" srcOrd="2" destOrd="0" presId="urn:microsoft.com/office/officeart/2005/8/layout/chevron2"/>
    <dgm:cxn modelId="{D89737EC-F398-4CA9-BE96-9BAF4BB2359C}" type="presParOf" srcId="{19161003-86E0-4C93-955A-15EFBCE0F648}" destId="{423F632A-471E-4709-88C0-2F39AEBFFD4C}" srcOrd="0" destOrd="0" presId="urn:microsoft.com/office/officeart/2005/8/layout/chevron2"/>
    <dgm:cxn modelId="{9D5A0B94-54C1-4E8C-BA98-5E2032468928}" type="presParOf" srcId="{19161003-86E0-4C93-955A-15EFBCE0F648}" destId="{9D3566DF-9AA1-4BFC-9816-5091E91B13BF}" srcOrd="1" destOrd="0" presId="urn:microsoft.com/office/officeart/2005/8/layout/chevron2"/>
    <dgm:cxn modelId="{6E52D637-B3B1-4574-B0A6-B40C8A1275F4}" type="presParOf" srcId="{B4849D35-897D-42E1-A973-E1672A25F630}" destId="{65DCFF3D-09CA-4577-9944-26493111F7E4}" srcOrd="3" destOrd="0" presId="urn:microsoft.com/office/officeart/2005/8/layout/chevron2"/>
    <dgm:cxn modelId="{804363BE-739F-4A20-A6CB-3F3C48008AFA}" type="presParOf" srcId="{B4849D35-897D-42E1-A973-E1672A25F630}" destId="{BB90914A-E60B-42F6-A565-4288071F1A13}" srcOrd="4" destOrd="0" presId="urn:microsoft.com/office/officeart/2005/8/layout/chevron2"/>
    <dgm:cxn modelId="{EA7BA222-EDCF-485F-B294-25CF695292B1}" type="presParOf" srcId="{BB90914A-E60B-42F6-A565-4288071F1A13}" destId="{5076673A-8EE7-4788-8454-A041C4D9D439}" srcOrd="0" destOrd="0" presId="urn:microsoft.com/office/officeart/2005/8/layout/chevron2"/>
    <dgm:cxn modelId="{1C01B2F9-D4AE-43B5-8DC4-40DDC18B6245}" type="presParOf" srcId="{BB90914A-E60B-42F6-A565-4288071F1A13}" destId="{28D3039A-AEB6-44CB-9D81-FAF3C5A3B22F}" srcOrd="1" destOrd="0" presId="urn:microsoft.com/office/officeart/2005/8/layout/chevron2"/>
    <dgm:cxn modelId="{621BA5EA-34AD-4ACB-9056-CE3C2CC4CB22}" type="presParOf" srcId="{B4849D35-897D-42E1-A973-E1672A25F630}" destId="{DB14DD4D-6C53-4DB3-A440-C6AC93C56740}" srcOrd="5" destOrd="0" presId="urn:microsoft.com/office/officeart/2005/8/layout/chevron2"/>
    <dgm:cxn modelId="{BBBA514A-6A72-4627-9A49-934536078604}" type="presParOf" srcId="{B4849D35-897D-42E1-A973-E1672A25F630}" destId="{C17B0400-C4E5-4180-8CA5-EE5641E17E5B}" srcOrd="6" destOrd="0" presId="urn:microsoft.com/office/officeart/2005/8/layout/chevron2"/>
    <dgm:cxn modelId="{17CEA759-E318-49B8-9EA0-68B1BF0B7B31}" type="presParOf" srcId="{C17B0400-C4E5-4180-8CA5-EE5641E17E5B}" destId="{5D856CEA-FB69-4F6D-82EF-3184960A231E}" srcOrd="0" destOrd="0" presId="urn:microsoft.com/office/officeart/2005/8/layout/chevron2"/>
    <dgm:cxn modelId="{EE8338A7-AE6C-4672-85E7-9A31A4698C2E}" type="presParOf" srcId="{C17B0400-C4E5-4180-8CA5-EE5641E17E5B}" destId="{5EF47EB0-DE02-4219-B83E-07F658BE06D4}" srcOrd="1" destOrd="0" presId="urn:microsoft.com/office/officeart/2005/8/layout/chevron2"/>
    <dgm:cxn modelId="{E51775F0-65AC-48CD-8453-69104BCD3A34}" type="presParOf" srcId="{B4849D35-897D-42E1-A973-E1672A25F630}" destId="{40BC5290-1956-4429-B0C0-94C6DB22D253}" srcOrd="7" destOrd="0" presId="urn:microsoft.com/office/officeart/2005/8/layout/chevron2"/>
    <dgm:cxn modelId="{3BD04099-B8CB-4349-9EF8-74BC628CD23D}" type="presParOf" srcId="{B4849D35-897D-42E1-A973-E1672A25F630}" destId="{6CFE8B04-E38B-4B02-B0AE-A9689CE84FC0}" srcOrd="8" destOrd="0" presId="urn:microsoft.com/office/officeart/2005/8/layout/chevron2"/>
    <dgm:cxn modelId="{2D7BA1F7-5E86-41CE-A5A4-5A4821FBD6E3}" type="presParOf" srcId="{6CFE8B04-E38B-4B02-B0AE-A9689CE84FC0}" destId="{6FCD71AA-FB37-4B8A-A67F-720DFAD07262}" srcOrd="0" destOrd="0" presId="urn:microsoft.com/office/officeart/2005/8/layout/chevron2"/>
    <dgm:cxn modelId="{5EA37DF1-950F-4FBB-A73D-3B333B982965}" type="presParOf" srcId="{6CFE8B04-E38B-4B02-B0AE-A9689CE84FC0}" destId="{FF204ABC-AB57-4135-8D6E-9B030BD4955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D8461C-24BE-46A1-9E86-588443D3F9F1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4181BAA-0587-4E96-870D-3D6ACE67E264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Умением передавать </a:t>
          </a:r>
          <a:r>
            <a:rPr lang="ru-RU" dirty="0" smtClean="0">
              <a:solidFill>
                <a:schemeClr val="tx1"/>
              </a:solidFill>
            </a:rPr>
            <a:t>свою информацию другим</a:t>
          </a:r>
        </a:p>
        <a:p>
          <a:r>
            <a:rPr lang="ru-RU" dirty="0" smtClean="0">
              <a:solidFill>
                <a:schemeClr val="tx1"/>
              </a:solidFill>
            </a:rPr>
            <a:t>(операционально – технологическая составляющая)</a:t>
          </a:r>
          <a:endParaRPr lang="ru-RU" dirty="0">
            <a:solidFill>
              <a:schemeClr val="tx1"/>
            </a:solidFill>
          </a:endParaRPr>
        </a:p>
      </dgm:t>
    </dgm:pt>
    <dgm:pt modelId="{016007BE-B942-47E5-8039-0D388534DC6E}" type="sibTrans" cxnId="{7CC0F490-E2DE-415A-ADC2-7780CAE1F9D9}">
      <dgm:prSet/>
      <dgm:spPr/>
      <dgm:t>
        <a:bodyPr/>
        <a:lstStyle/>
        <a:p>
          <a:endParaRPr lang="ru-RU"/>
        </a:p>
      </dgm:t>
    </dgm:pt>
    <dgm:pt modelId="{A7BB17D2-C9C7-4C1A-BBD8-A10FFDDA085B}" type="parTrans" cxnId="{7CC0F490-E2DE-415A-ADC2-7780CAE1F9D9}">
      <dgm:prSet/>
      <dgm:spPr/>
      <dgm:t>
        <a:bodyPr/>
        <a:lstStyle/>
        <a:p>
          <a:endParaRPr lang="ru-RU"/>
        </a:p>
      </dgm:t>
    </dgm:pt>
    <dgm:pt modelId="{762D0DFB-4DEF-4D08-8C87-BF8867BF1031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Умением получать информацию </a:t>
          </a:r>
          <a:r>
            <a:rPr lang="ru-RU" dirty="0" smtClean="0">
              <a:solidFill>
                <a:schemeClr val="tx1"/>
              </a:solidFill>
            </a:rPr>
            <a:t>в своей предметной области, преобразуя ее в содержании обучения и используя для самообразования (когнитивная составляющая)</a:t>
          </a:r>
          <a:endParaRPr lang="ru-RU" dirty="0">
            <a:solidFill>
              <a:schemeClr val="tx1"/>
            </a:solidFill>
          </a:endParaRPr>
        </a:p>
      </dgm:t>
    </dgm:pt>
    <dgm:pt modelId="{A88EF299-B3A3-41C9-B8B7-70BA88859C1D}" type="parTrans" cxnId="{EE5D97FB-C10F-4A7D-8825-71FC99360567}">
      <dgm:prSet/>
      <dgm:spPr/>
      <dgm:t>
        <a:bodyPr/>
        <a:lstStyle/>
        <a:p>
          <a:endParaRPr lang="ru-RU"/>
        </a:p>
      </dgm:t>
    </dgm:pt>
    <dgm:pt modelId="{D3582556-6ED2-49A6-BFFD-0A8DE649B001}" type="sibTrans" cxnId="{EE5D97FB-C10F-4A7D-8825-71FC99360567}">
      <dgm:prSet/>
      <dgm:spPr/>
      <dgm:t>
        <a:bodyPr/>
        <a:lstStyle/>
        <a:p>
          <a:endParaRPr lang="ru-RU"/>
        </a:p>
      </dgm:t>
    </dgm:pt>
    <dgm:pt modelId="{25283F4A-59CF-4CAB-841E-AA83B28649A0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Культурой коммуникации </a:t>
          </a:r>
          <a:r>
            <a:rPr lang="ru-RU" dirty="0" smtClean="0">
              <a:solidFill>
                <a:schemeClr val="tx1"/>
              </a:solidFill>
            </a:rPr>
            <a:t>при взаимодействии с людьми</a:t>
          </a:r>
        </a:p>
        <a:p>
          <a:r>
            <a:rPr lang="ru-RU" dirty="0" smtClean="0">
              <a:solidFill>
                <a:schemeClr val="tx1"/>
              </a:solidFill>
            </a:rPr>
            <a:t>(личностная, позиционально – ценностная составляющая) </a:t>
          </a:r>
          <a:endParaRPr lang="ru-RU" dirty="0">
            <a:solidFill>
              <a:schemeClr val="tx1"/>
            </a:solidFill>
          </a:endParaRPr>
        </a:p>
      </dgm:t>
    </dgm:pt>
    <dgm:pt modelId="{91915A67-FA53-4503-8B0E-56D93EF6B929}" type="parTrans" cxnId="{29D7F8C1-D05C-465D-B030-6B4DD8268398}">
      <dgm:prSet/>
      <dgm:spPr/>
      <dgm:t>
        <a:bodyPr/>
        <a:lstStyle/>
        <a:p>
          <a:endParaRPr lang="ru-RU"/>
        </a:p>
      </dgm:t>
    </dgm:pt>
    <dgm:pt modelId="{2694E86B-8F93-4CEB-8D7F-160F2F96F5C3}" type="sibTrans" cxnId="{29D7F8C1-D05C-465D-B030-6B4DD8268398}">
      <dgm:prSet/>
      <dgm:spPr/>
      <dgm:t>
        <a:bodyPr/>
        <a:lstStyle/>
        <a:p>
          <a:endParaRPr lang="ru-RU"/>
        </a:p>
      </dgm:t>
    </dgm:pt>
    <dgm:pt modelId="{FDC19537-8945-462E-A9D5-C73875002CDC}" type="pres">
      <dgm:prSet presAssocID="{F4D8461C-24BE-46A1-9E86-588443D3F9F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0600D6-4626-48F8-85E5-C16F29CDE122}" type="pres">
      <dgm:prSet presAssocID="{25283F4A-59CF-4CAB-841E-AA83B28649A0}" presName="boxAndChildren" presStyleCnt="0"/>
      <dgm:spPr/>
    </dgm:pt>
    <dgm:pt modelId="{16210D5F-A6FE-47EF-9789-9158C178E0D3}" type="pres">
      <dgm:prSet presAssocID="{25283F4A-59CF-4CAB-841E-AA83B28649A0}" presName="parentTextBox" presStyleLbl="node1" presStyleIdx="0" presStyleCnt="3"/>
      <dgm:spPr/>
      <dgm:t>
        <a:bodyPr/>
        <a:lstStyle/>
        <a:p>
          <a:endParaRPr lang="ru-RU"/>
        </a:p>
      </dgm:t>
    </dgm:pt>
    <dgm:pt modelId="{A8F71043-4B8F-491B-86A2-89320FEA3DF4}" type="pres">
      <dgm:prSet presAssocID="{016007BE-B942-47E5-8039-0D388534DC6E}" presName="sp" presStyleCnt="0"/>
      <dgm:spPr/>
    </dgm:pt>
    <dgm:pt modelId="{0E0E2638-60A6-4EE4-B5FB-37B15C5C1603}" type="pres">
      <dgm:prSet presAssocID="{24181BAA-0587-4E96-870D-3D6ACE67E264}" presName="arrowAndChildren" presStyleCnt="0"/>
      <dgm:spPr/>
    </dgm:pt>
    <dgm:pt modelId="{B9232F0A-DF3D-4158-AD50-E8EDE4B639F3}" type="pres">
      <dgm:prSet presAssocID="{24181BAA-0587-4E96-870D-3D6ACE67E264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8D93A487-C468-4A98-A22C-C8DFD269DCAA}" type="pres">
      <dgm:prSet presAssocID="{D3582556-6ED2-49A6-BFFD-0A8DE649B001}" presName="sp" presStyleCnt="0"/>
      <dgm:spPr/>
    </dgm:pt>
    <dgm:pt modelId="{716DAA75-9E51-4220-943E-9021BF15EF5B}" type="pres">
      <dgm:prSet presAssocID="{762D0DFB-4DEF-4D08-8C87-BF8867BF1031}" presName="arrowAndChildren" presStyleCnt="0"/>
      <dgm:spPr/>
    </dgm:pt>
    <dgm:pt modelId="{A4DE4172-5165-4EA6-9E32-6AF02929D141}" type="pres">
      <dgm:prSet presAssocID="{762D0DFB-4DEF-4D08-8C87-BF8867BF1031}" presName="parentTextArrow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6D179963-6394-42B2-90BD-82CD9D216457}" type="presOf" srcId="{25283F4A-59CF-4CAB-841E-AA83B28649A0}" destId="{16210D5F-A6FE-47EF-9789-9158C178E0D3}" srcOrd="0" destOrd="0" presId="urn:microsoft.com/office/officeart/2005/8/layout/process4"/>
    <dgm:cxn modelId="{8163614D-1615-4F9A-865D-2968497BECE1}" type="presOf" srcId="{24181BAA-0587-4E96-870D-3D6ACE67E264}" destId="{B9232F0A-DF3D-4158-AD50-E8EDE4B639F3}" srcOrd="0" destOrd="0" presId="urn:microsoft.com/office/officeart/2005/8/layout/process4"/>
    <dgm:cxn modelId="{29D7F8C1-D05C-465D-B030-6B4DD8268398}" srcId="{F4D8461C-24BE-46A1-9E86-588443D3F9F1}" destId="{25283F4A-59CF-4CAB-841E-AA83B28649A0}" srcOrd="2" destOrd="0" parTransId="{91915A67-FA53-4503-8B0E-56D93EF6B929}" sibTransId="{2694E86B-8F93-4CEB-8D7F-160F2F96F5C3}"/>
    <dgm:cxn modelId="{7CD92CA5-9A74-48DC-BC8A-FADCB0EEDD4E}" type="presOf" srcId="{F4D8461C-24BE-46A1-9E86-588443D3F9F1}" destId="{FDC19537-8945-462E-A9D5-C73875002CDC}" srcOrd="0" destOrd="0" presId="urn:microsoft.com/office/officeart/2005/8/layout/process4"/>
    <dgm:cxn modelId="{94B5425B-DBD2-46A2-A54D-4F69D459E828}" type="presOf" srcId="{762D0DFB-4DEF-4D08-8C87-BF8867BF1031}" destId="{A4DE4172-5165-4EA6-9E32-6AF02929D141}" srcOrd="0" destOrd="0" presId="urn:microsoft.com/office/officeart/2005/8/layout/process4"/>
    <dgm:cxn modelId="{7CC0F490-E2DE-415A-ADC2-7780CAE1F9D9}" srcId="{F4D8461C-24BE-46A1-9E86-588443D3F9F1}" destId="{24181BAA-0587-4E96-870D-3D6ACE67E264}" srcOrd="1" destOrd="0" parTransId="{A7BB17D2-C9C7-4C1A-BBD8-A10FFDDA085B}" sibTransId="{016007BE-B942-47E5-8039-0D388534DC6E}"/>
    <dgm:cxn modelId="{EE5D97FB-C10F-4A7D-8825-71FC99360567}" srcId="{F4D8461C-24BE-46A1-9E86-588443D3F9F1}" destId="{762D0DFB-4DEF-4D08-8C87-BF8867BF1031}" srcOrd="0" destOrd="0" parTransId="{A88EF299-B3A3-41C9-B8B7-70BA88859C1D}" sibTransId="{D3582556-6ED2-49A6-BFFD-0A8DE649B001}"/>
    <dgm:cxn modelId="{EFCC2F0B-EF41-423E-B7A4-06996824F826}" type="presParOf" srcId="{FDC19537-8945-462E-A9D5-C73875002CDC}" destId="{E90600D6-4626-48F8-85E5-C16F29CDE122}" srcOrd="0" destOrd="0" presId="urn:microsoft.com/office/officeart/2005/8/layout/process4"/>
    <dgm:cxn modelId="{EF457D29-599E-479E-A2EB-EFD17B42F6E1}" type="presParOf" srcId="{E90600D6-4626-48F8-85E5-C16F29CDE122}" destId="{16210D5F-A6FE-47EF-9789-9158C178E0D3}" srcOrd="0" destOrd="0" presId="urn:microsoft.com/office/officeart/2005/8/layout/process4"/>
    <dgm:cxn modelId="{EF04DB3B-127D-43AE-AA41-B4D757414163}" type="presParOf" srcId="{FDC19537-8945-462E-A9D5-C73875002CDC}" destId="{A8F71043-4B8F-491B-86A2-89320FEA3DF4}" srcOrd="1" destOrd="0" presId="urn:microsoft.com/office/officeart/2005/8/layout/process4"/>
    <dgm:cxn modelId="{549B4F1D-B679-42F8-B337-6BEC21AF9715}" type="presParOf" srcId="{FDC19537-8945-462E-A9D5-C73875002CDC}" destId="{0E0E2638-60A6-4EE4-B5FB-37B15C5C1603}" srcOrd="2" destOrd="0" presId="urn:microsoft.com/office/officeart/2005/8/layout/process4"/>
    <dgm:cxn modelId="{24451020-79B7-48DC-8DF0-D1BC63231F5C}" type="presParOf" srcId="{0E0E2638-60A6-4EE4-B5FB-37B15C5C1603}" destId="{B9232F0A-DF3D-4158-AD50-E8EDE4B639F3}" srcOrd="0" destOrd="0" presId="urn:microsoft.com/office/officeart/2005/8/layout/process4"/>
    <dgm:cxn modelId="{DF601E81-4837-4F69-9C38-AF233254A522}" type="presParOf" srcId="{FDC19537-8945-462E-A9D5-C73875002CDC}" destId="{8D93A487-C468-4A98-A22C-C8DFD269DCAA}" srcOrd="3" destOrd="0" presId="urn:microsoft.com/office/officeart/2005/8/layout/process4"/>
    <dgm:cxn modelId="{B009120A-8786-4BD0-8621-65E4ACC2324F}" type="presParOf" srcId="{FDC19537-8945-462E-A9D5-C73875002CDC}" destId="{716DAA75-9E51-4220-943E-9021BF15EF5B}" srcOrd="4" destOrd="0" presId="urn:microsoft.com/office/officeart/2005/8/layout/process4"/>
    <dgm:cxn modelId="{32D2CCBA-8E61-43B1-9BD9-A6C008138870}" type="presParOf" srcId="{716DAA75-9E51-4220-943E-9021BF15EF5B}" destId="{A4DE4172-5165-4EA6-9E32-6AF02929D14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4D8461C-24BE-46A1-9E86-588443D3F9F1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4181BAA-0587-4E96-870D-3D6ACE67E264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 ориентация </a:t>
          </a:r>
          <a:r>
            <a:rPr lang="ru-RU" dirty="0" smtClean="0"/>
            <a:t>в современных исследованиях по учебному предмету;   </a:t>
          </a:r>
          <a:endParaRPr lang="ru-RU" dirty="0">
            <a:solidFill>
              <a:schemeClr val="tx1"/>
            </a:solidFill>
          </a:endParaRPr>
        </a:p>
      </dgm:t>
    </dgm:pt>
    <dgm:pt modelId="{016007BE-B942-47E5-8039-0D388534DC6E}" type="sibTrans" cxnId="{7CC0F490-E2DE-415A-ADC2-7780CAE1F9D9}">
      <dgm:prSet/>
      <dgm:spPr/>
      <dgm:t>
        <a:bodyPr/>
        <a:lstStyle/>
        <a:p>
          <a:endParaRPr lang="ru-RU"/>
        </a:p>
      </dgm:t>
    </dgm:pt>
    <dgm:pt modelId="{A7BB17D2-C9C7-4C1A-BBD8-A10FFDDA085B}" type="parTrans" cxnId="{7CC0F490-E2DE-415A-ADC2-7780CAE1F9D9}">
      <dgm:prSet/>
      <dgm:spPr/>
      <dgm:t>
        <a:bodyPr/>
        <a:lstStyle/>
        <a:p>
          <a:endParaRPr lang="ru-RU"/>
        </a:p>
      </dgm:t>
    </dgm:pt>
    <dgm:pt modelId="{762D0DFB-4DEF-4D08-8C87-BF8867BF1031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знание</a:t>
          </a:r>
          <a:r>
            <a:rPr lang="ru-RU" dirty="0" smtClean="0"/>
            <a:t> информации по базовым наукам, в области преподаваемого предмета;</a:t>
          </a:r>
          <a:r>
            <a:rPr lang="ru-RU" dirty="0" smtClean="0">
              <a:solidFill>
                <a:schemeClr val="tx1"/>
              </a:solidFill>
            </a:rPr>
            <a:t> </a:t>
          </a:r>
          <a:endParaRPr lang="ru-RU" dirty="0">
            <a:solidFill>
              <a:schemeClr val="tx1"/>
            </a:solidFill>
          </a:endParaRPr>
        </a:p>
      </dgm:t>
    </dgm:pt>
    <dgm:pt modelId="{A88EF299-B3A3-41C9-B8B7-70BA88859C1D}" type="parTrans" cxnId="{EE5D97FB-C10F-4A7D-8825-71FC99360567}">
      <dgm:prSet/>
      <dgm:spPr/>
      <dgm:t>
        <a:bodyPr/>
        <a:lstStyle/>
        <a:p>
          <a:endParaRPr lang="ru-RU"/>
        </a:p>
      </dgm:t>
    </dgm:pt>
    <dgm:pt modelId="{D3582556-6ED2-49A6-BFFD-0A8DE649B001}" type="sibTrans" cxnId="{EE5D97FB-C10F-4A7D-8825-71FC99360567}">
      <dgm:prSet/>
      <dgm:spPr/>
      <dgm:t>
        <a:bodyPr/>
        <a:lstStyle/>
        <a:p>
          <a:endParaRPr lang="ru-RU"/>
        </a:p>
      </dgm:t>
    </dgm:pt>
    <dgm:pt modelId="{25283F4A-59CF-4CAB-841E-AA83B28649A0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 система знаний </a:t>
          </a:r>
          <a:r>
            <a:rPr lang="ru-RU" dirty="0" smtClean="0"/>
            <a:t>о информационно-дидактических ресурсах учебного процесса по предмету, их развивающем и социализирующем потенциале.   </a:t>
          </a:r>
          <a:endParaRPr lang="ru-RU" dirty="0">
            <a:solidFill>
              <a:schemeClr val="tx1"/>
            </a:solidFill>
          </a:endParaRPr>
        </a:p>
      </dgm:t>
    </dgm:pt>
    <dgm:pt modelId="{91915A67-FA53-4503-8B0E-56D93EF6B929}" type="parTrans" cxnId="{29D7F8C1-D05C-465D-B030-6B4DD8268398}">
      <dgm:prSet/>
      <dgm:spPr/>
      <dgm:t>
        <a:bodyPr/>
        <a:lstStyle/>
        <a:p>
          <a:endParaRPr lang="ru-RU"/>
        </a:p>
      </dgm:t>
    </dgm:pt>
    <dgm:pt modelId="{2694E86B-8F93-4CEB-8D7F-160F2F96F5C3}" type="sibTrans" cxnId="{29D7F8C1-D05C-465D-B030-6B4DD8268398}">
      <dgm:prSet/>
      <dgm:spPr/>
      <dgm:t>
        <a:bodyPr/>
        <a:lstStyle/>
        <a:p>
          <a:endParaRPr lang="ru-RU"/>
        </a:p>
      </dgm:t>
    </dgm:pt>
    <dgm:pt modelId="{FDC19537-8945-462E-A9D5-C73875002CDC}" type="pres">
      <dgm:prSet presAssocID="{F4D8461C-24BE-46A1-9E86-588443D3F9F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0600D6-4626-48F8-85E5-C16F29CDE122}" type="pres">
      <dgm:prSet presAssocID="{25283F4A-59CF-4CAB-841E-AA83B28649A0}" presName="boxAndChildren" presStyleCnt="0"/>
      <dgm:spPr/>
    </dgm:pt>
    <dgm:pt modelId="{16210D5F-A6FE-47EF-9789-9158C178E0D3}" type="pres">
      <dgm:prSet presAssocID="{25283F4A-59CF-4CAB-841E-AA83B28649A0}" presName="parentTextBox" presStyleLbl="node1" presStyleIdx="0" presStyleCnt="3"/>
      <dgm:spPr/>
      <dgm:t>
        <a:bodyPr/>
        <a:lstStyle/>
        <a:p>
          <a:endParaRPr lang="ru-RU"/>
        </a:p>
      </dgm:t>
    </dgm:pt>
    <dgm:pt modelId="{A8F71043-4B8F-491B-86A2-89320FEA3DF4}" type="pres">
      <dgm:prSet presAssocID="{016007BE-B942-47E5-8039-0D388534DC6E}" presName="sp" presStyleCnt="0"/>
      <dgm:spPr/>
    </dgm:pt>
    <dgm:pt modelId="{0E0E2638-60A6-4EE4-B5FB-37B15C5C1603}" type="pres">
      <dgm:prSet presAssocID="{24181BAA-0587-4E96-870D-3D6ACE67E264}" presName="arrowAndChildren" presStyleCnt="0"/>
      <dgm:spPr/>
    </dgm:pt>
    <dgm:pt modelId="{B9232F0A-DF3D-4158-AD50-E8EDE4B639F3}" type="pres">
      <dgm:prSet presAssocID="{24181BAA-0587-4E96-870D-3D6ACE67E264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8D93A487-C468-4A98-A22C-C8DFD269DCAA}" type="pres">
      <dgm:prSet presAssocID="{D3582556-6ED2-49A6-BFFD-0A8DE649B001}" presName="sp" presStyleCnt="0"/>
      <dgm:spPr/>
    </dgm:pt>
    <dgm:pt modelId="{716DAA75-9E51-4220-943E-9021BF15EF5B}" type="pres">
      <dgm:prSet presAssocID="{762D0DFB-4DEF-4D08-8C87-BF8867BF1031}" presName="arrowAndChildren" presStyleCnt="0"/>
      <dgm:spPr/>
    </dgm:pt>
    <dgm:pt modelId="{A4DE4172-5165-4EA6-9E32-6AF02929D141}" type="pres">
      <dgm:prSet presAssocID="{762D0DFB-4DEF-4D08-8C87-BF8867BF1031}" presName="parentTextArrow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8FFCC526-6D4A-46BB-8A4F-5C5CDFAE7B07}" type="presOf" srcId="{25283F4A-59CF-4CAB-841E-AA83B28649A0}" destId="{16210D5F-A6FE-47EF-9789-9158C178E0D3}" srcOrd="0" destOrd="0" presId="urn:microsoft.com/office/officeart/2005/8/layout/process4"/>
    <dgm:cxn modelId="{6FB9E11F-1C8D-4733-946A-8B342327FADA}" type="presOf" srcId="{F4D8461C-24BE-46A1-9E86-588443D3F9F1}" destId="{FDC19537-8945-462E-A9D5-C73875002CDC}" srcOrd="0" destOrd="0" presId="urn:microsoft.com/office/officeart/2005/8/layout/process4"/>
    <dgm:cxn modelId="{F8A84FD1-69EF-487E-BF8C-6FF3B461CDF9}" type="presOf" srcId="{762D0DFB-4DEF-4D08-8C87-BF8867BF1031}" destId="{A4DE4172-5165-4EA6-9E32-6AF02929D141}" srcOrd="0" destOrd="0" presId="urn:microsoft.com/office/officeart/2005/8/layout/process4"/>
    <dgm:cxn modelId="{BEB6C1A9-308D-468B-8ECB-94966973314E}" type="presOf" srcId="{24181BAA-0587-4E96-870D-3D6ACE67E264}" destId="{B9232F0A-DF3D-4158-AD50-E8EDE4B639F3}" srcOrd="0" destOrd="0" presId="urn:microsoft.com/office/officeart/2005/8/layout/process4"/>
    <dgm:cxn modelId="{29D7F8C1-D05C-465D-B030-6B4DD8268398}" srcId="{F4D8461C-24BE-46A1-9E86-588443D3F9F1}" destId="{25283F4A-59CF-4CAB-841E-AA83B28649A0}" srcOrd="2" destOrd="0" parTransId="{91915A67-FA53-4503-8B0E-56D93EF6B929}" sibTransId="{2694E86B-8F93-4CEB-8D7F-160F2F96F5C3}"/>
    <dgm:cxn modelId="{7CC0F490-E2DE-415A-ADC2-7780CAE1F9D9}" srcId="{F4D8461C-24BE-46A1-9E86-588443D3F9F1}" destId="{24181BAA-0587-4E96-870D-3D6ACE67E264}" srcOrd="1" destOrd="0" parTransId="{A7BB17D2-C9C7-4C1A-BBD8-A10FFDDA085B}" sibTransId="{016007BE-B942-47E5-8039-0D388534DC6E}"/>
    <dgm:cxn modelId="{EE5D97FB-C10F-4A7D-8825-71FC99360567}" srcId="{F4D8461C-24BE-46A1-9E86-588443D3F9F1}" destId="{762D0DFB-4DEF-4D08-8C87-BF8867BF1031}" srcOrd="0" destOrd="0" parTransId="{A88EF299-B3A3-41C9-B8B7-70BA88859C1D}" sibTransId="{D3582556-6ED2-49A6-BFFD-0A8DE649B001}"/>
    <dgm:cxn modelId="{D729D08B-F2BB-42C3-88F7-44BD9BFABEF1}" type="presParOf" srcId="{FDC19537-8945-462E-A9D5-C73875002CDC}" destId="{E90600D6-4626-48F8-85E5-C16F29CDE122}" srcOrd="0" destOrd="0" presId="urn:microsoft.com/office/officeart/2005/8/layout/process4"/>
    <dgm:cxn modelId="{F42A8540-83CC-459B-ADD6-B523D20F5B00}" type="presParOf" srcId="{E90600D6-4626-48F8-85E5-C16F29CDE122}" destId="{16210D5F-A6FE-47EF-9789-9158C178E0D3}" srcOrd="0" destOrd="0" presId="urn:microsoft.com/office/officeart/2005/8/layout/process4"/>
    <dgm:cxn modelId="{51423D1B-43AA-4B12-90C7-A3422EFE96B4}" type="presParOf" srcId="{FDC19537-8945-462E-A9D5-C73875002CDC}" destId="{A8F71043-4B8F-491B-86A2-89320FEA3DF4}" srcOrd="1" destOrd="0" presId="urn:microsoft.com/office/officeart/2005/8/layout/process4"/>
    <dgm:cxn modelId="{C03195CC-8B89-4F7F-80B5-9AC016389CAF}" type="presParOf" srcId="{FDC19537-8945-462E-A9D5-C73875002CDC}" destId="{0E0E2638-60A6-4EE4-B5FB-37B15C5C1603}" srcOrd="2" destOrd="0" presId="urn:microsoft.com/office/officeart/2005/8/layout/process4"/>
    <dgm:cxn modelId="{F19792C2-41FA-40CF-8AF9-3C262A466638}" type="presParOf" srcId="{0E0E2638-60A6-4EE4-B5FB-37B15C5C1603}" destId="{B9232F0A-DF3D-4158-AD50-E8EDE4B639F3}" srcOrd="0" destOrd="0" presId="urn:microsoft.com/office/officeart/2005/8/layout/process4"/>
    <dgm:cxn modelId="{A7E9CC18-F3FC-4A01-B868-E128D7EB59FD}" type="presParOf" srcId="{FDC19537-8945-462E-A9D5-C73875002CDC}" destId="{8D93A487-C468-4A98-A22C-C8DFD269DCAA}" srcOrd="3" destOrd="0" presId="urn:microsoft.com/office/officeart/2005/8/layout/process4"/>
    <dgm:cxn modelId="{C4CAEE04-D0B7-4C4F-B4C3-FB767105F3C3}" type="presParOf" srcId="{FDC19537-8945-462E-A9D5-C73875002CDC}" destId="{716DAA75-9E51-4220-943E-9021BF15EF5B}" srcOrd="4" destOrd="0" presId="urn:microsoft.com/office/officeart/2005/8/layout/process4"/>
    <dgm:cxn modelId="{31794485-9767-4C0B-9A5D-FDCC2A76C0C7}" type="presParOf" srcId="{716DAA75-9E51-4220-943E-9021BF15EF5B}" destId="{A4DE4172-5165-4EA6-9E32-6AF02929D14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DF0A8DE-232D-44C2-8400-08D43D105708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389A9C-0CAD-4134-A01B-E40632727145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Обязательный уровень</a:t>
          </a:r>
          <a:endParaRPr lang="ru-RU" sz="2400" dirty="0">
            <a:solidFill>
              <a:schemeClr val="tx1"/>
            </a:solidFill>
          </a:endParaRPr>
        </a:p>
      </dgm:t>
    </dgm:pt>
    <dgm:pt modelId="{D7DBA491-B2C5-4B4C-B34F-5DDD5D875110}" type="parTrans" cxnId="{A7578873-385F-41A2-B036-69D88E4F838E}">
      <dgm:prSet/>
      <dgm:spPr/>
      <dgm:t>
        <a:bodyPr/>
        <a:lstStyle/>
        <a:p>
          <a:endParaRPr lang="ru-RU"/>
        </a:p>
      </dgm:t>
    </dgm:pt>
    <dgm:pt modelId="{A78ABD99-D587-416A-9CDF-50C431B26178}" type="sibTrans" cxnId="{A7578873-385F-41A2-B036-69D88E4F838E}">
      <dgm:prSet/>
      <dgm:spPr/>
      <dgm:t>
        <a:bodyPr/>
        <a:lstStyle/>
        <a:p>
          <a:endParaRPr lang="ru-RU"/>
        </a:p>
      </dgm:t>
    </dgm:pt>
    <dgm:pt modelId="{4954A4C2-8827-49A1-9E80-4B0F94075930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знает</a:t>
          </a:r>
          <a:r>
            <a:rPr lang="ru-RU" sz="16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СУП;</a:t>
          </a:r>
          <a:endParaRPr lang="ru-RU" sz="16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F7464B94-CFC5-4DE3-9B56-BDEDBE31FF08}" type="parTrans" cxnId="{BD93FAB6-E084-45A9-8355-D216AEE8ED78}">
      <dgm:prSet/>
      <dgm:spPr/>
      <dgm:t>
        <a:bodyPr/>
        <a:lstStyle/>
        <a:p>
          <a:endParaRPr lang="ru-RU"/>
        </a:p>
      </dgm:t>
    </dgm:pt>
    <dgm:pt modelId="{8BA9E0A4-DEFD-4C64-BE27-326E1855B45A}" type="sibTrans" cxnId="{BD93FAB6-E084-45A9-8355-D216AEE8ED78}">
      <dgm:prSet/>
      <dgm:spPr/>
      <dgm:t>
        <a:bodyPr/>
        <a:lstStyle/>
        <a:p>
          <a:endParaRPr lang="ru-RU"/>
        </a:p>
      </dgm:t>
    </dgm:pt>
    <dgm:pt modelId="{657B40B7-CCF8-4796-8646-3C43904C774F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Хорошо знает </a:t>
          </a:r>
          <a:r>
            <a:rPr lang="ru-RU" sz="1400" b="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СУП;</a:t>
          </a:r>
          <a:endParaRPr lang="ru-RU" sz="1400" b="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9387DE2-3F15-40C0-AF83-A866CD3DA81A}" type="parTrans" cxnId="{12AC6579-0EF8-40C7-BC2A-30DDC793896F}">
      <dgm:prSet/>
      <dgm:spPr/>
      <dgm:t>
        <a:bodyPr/>
        <a:lstStyle/>
        <a:p>
          <a:endParaRPr lang="ru-RU"/>
        </a:p>
      </dgm:t>
    </dgm:pt>
    <dgm:pt modelId="{85D90ACA-C3A7-43D0-B00A-74B02434A69E}" type="sibTrans" cxnId="{12AC6579-0EF8-40C7-BC2A-30DDC793896F}">
      <dgm:prSet/>
      <dgm:spPr/>
      <dgm:t>
        <a:bodyPr/>
        <a:lstStyle/>
        <a:p>
          <a:endParaRPr lang="ru-RU"/>
        </a:p>
      </dgm:t>
    </dgm:pt>
    <dgm:pt modelId="{B0CA4C03-1DEF-4EBC-B7FE-971EC701863C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Продвинутый уровень</a:t>
          </a:r>
          <a:endParaRPr lang="ru-RU" sz="2400" dirty="0">
            <a:solidFill>
              <a:schemeClr val="tx1"/>
            </a:solidFill>
          </a:endParaRPr>
        </a:p>
      </dgm:t>
    </dgm:pt>
    <dgm:pt modelId="{B8DF6674-F4AA-43FA-9C28-387BBB42EE76}" type="sibTrans" cxnId="{18A49B93-66BA-4D8A-A276-70940ECC1135}">
      <dgm:prSet/>
      <dgm:spPr/>
      <dgm:t>
        <a:bodyPr/>
        <a:lstStyle/>
        <a:p>
          <a:endParaRPr lang="ru-RU"/>
        </a:p>
      </dgm:t>
    </dgm:pt>
    <dgm:pt modelId="{4582A8D0-ECCC-4745-87AA-6B406CC9500D}" type="parTrans" cxnId="{18A49B93-66BA-4D8A-A276-70940ECC1135}">
      <dgm:prSet/>
      <dgm:spPr/>
      <dgm:t>
        <a:bodyPr/>
        <a:lstStyle/>
        <a:p>
          <a:endParaRPr lang="ru-RU"/>
        </a:p>
      </dgm:t>
    </dgm:pt>
    <dgm:pt modelId="{1E8EC2D3-8D36-41AC-BEF5-00E637E69602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Творческий уровень</a:t>
          </a:r>
          <a:endParaRPr lang="ru-RU" sz="2400" dirty="0">
            <a:solidFill>
              <a:schemeClr val="tx1"/>
            </a:solidFill>
          </a:endParaRPr>
        </a:p>
      </dgm:t>
    </dgm:pt>
    <dgm:pt modelId="{9C9F60C7-33CE-4133-BF17-E2AD077DAC03}" type="parTrans" cxnId="{72C65F84-E1E8-4E4D-9FC1-00AEB26512E8}">
      <dgm:prSet/>
      <dgm:spPr/>
      <dgm:t>
        <a:bodyPr/>
        <a:lstStyle/>
        <a:p>
          <a:endParaRPr lang="ru-RU"/>
        </a:p>
      </dgm:t>
    </dgm:pt>
    <dgm:pt modelId="{D398ADC9-B3D6-44AD-900B-22CA8BB33314}" type="sibTrans" cxnId="{72C65F84-E1E8-4E4D-9FC1-00AEB26512E8}">
      <dgm:prSet/>
      <dgm:spPr/>
      <dgm:t>
        <a:bodyPr/>
        <a:lstStyle/>
        <a:p>
          <a:endParaRPr lang="ru-RU"/>
        </a:p>
      </dgm:t>
    </dgm:pt>
    <dgm:pt modelId="{9387546E-E48B-489F-8770-3F752DA03FDD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закономерности УВП;</a:t>
          </a:r>
        </a:p>
      </dgm:t>
    </dgm:pt>
    <dgm:pt modelId="{46B8FED5-AB97-401B-8DAD-879940E7B6D2}" type="parTrans" cxnId="{2C282AF0-1C4E-4100-A2B8-121B85FFA0EB}">
      <dgm:prSet/>
      <dgm:spPr/>
      <dgm:t>
        <a:bodyPr/>
        <a:lstStyle/>
        <a:p>
          <a:endParaRPr lang="ru-RU"/>
        </a:p>
      </dgm:t>
    </dgm:pt>
    <dgm:pt modelId="{E86AEFF7-1751-40E3-BD39-0AED74CE9DF8}" type="sibTrans" cxnId="{2C282AF0-1C4E-4100-A2B8-121B85FFA0EB}">
      <dgm:prSet/>
      <dgm:spPr/>
      <dgm:t>
        <a:bodyPr/>
        <a:lstStyle/>
        <a:p>
          <a:endParaRPr lang="ru-RU"/>
        </a:p>
      </dgm:t>
    </dgm:pt>
    <dgm:pt modelId="{F9C7718E-4A0C-4E00-AE9B-0E0ADAB0CA9C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в учебном процессе проявляются  результаты исследований базовых наук: педагогики психологии</a:t>
          </a:r>
          <a:endParaRPr lang="ru-RU" sz="16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84F46026-BE43-4A48-83D8-B281EEF799D7}" type="parTrans" cxnId="{2404899A-8968-49FA-B322-674BFE092CB1}">
      <dgm:prSet/>
      <dgm:spPr/>
      <dgm:t>
        <a:bodyPr/>
        <a:lstStyle/>
        <a:p>
          <a:endParaRPr lang="ru-RU"/>
        </a:p>
      </dgm:t>
    </dgm:pt>
    <dgm:pt modelId="{27DD9752-620D-449E-B556-DCA8F4C26780}" type="sibTrans" cxnId="{2404899A-8968-49FA-B322-674BFE092CB1}">
      <dgm:prSet/>
      <dgm:spPr/>
      <dgm:t>
        <a:bodyPr/>
        <a:lstStyle/>
        <a:p>
          <a:endParaRPr lang="ru-RU"/>
        </a:p>
      </dgm:t>
    </dgm:pt>
    <dgm:pt modelId="{90FB6818-3A42-4B87-B51D-CF665B000AEA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закономерности УВП;</a:t>
          </a:r>
        </a:p>
      </dgm:t>
    </dgm:pt>
    <dgm:pt modelId="{EDF32F03-4CC1-429F-B31F-13F9B5DE9DFB}" type="parTrans" cxnId="{C5F5A1DE-0289-444F-B4D9-3430E830718B}">
      <dgm:prSet/>
      <dgm:spPr/>
      <dgm:t>
        <a:bodyPr/>
        <a:lstStyle/>
        <a:p>
          <a:endParaRPr lang="ru-RU"/>
        </a:p>
      </dgm:t>
    </dgm:pt>
    <dgm:pt modelId="{72DC301F-C9DC-4E73-AA33-FF12635A64DF}" type="sibTrans" cxnId="{C5F5A1DE-0289-444F-B4D9-3430E830718B}">
      <dgm:prSet/>
      <dgm:spPr/>
      <dgm:t>
        <a:bodyPr/>
        <a:lstStyle/>
        <a:p>
          <a:endParaRPr lang="ru-RU"/>
        </a:p>
      </dgm:t>
    </dgm:pt>
    <dgm:pt modelId="{54EFCE79-46C4-4B81-938F-E6CF45918E46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в учебном процессе проявляются  результаты исследований базовых наук: педагогики  и психологии;</a:t>
          </a:r>
          <a:endParaRPr lang="ru-RU" sz="1400" b="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10A4A7D-F77B-4EB2-B77C-A387D1660B53}" type="parTrans" cxnId="{07B548EB-F261-42DB-86BF-8845953D9724}">
      <dgm:prSet/>
      <dgm:spPr/>
      <dgm:t>
        <a:bodyPr/>
        <a:lstStyle/>
        <a:p>
          <a:endParaRPr lang="ru-RU"/>
        </a:p>
      </dgm:t>
    </dgm:pt>
    <dgm:pt modelId="{A25D6EC6-068B-41A3-BCB5-AF10CB1CD83B}" type="sibTrans" cxnId="{07B548EB-F261-42DB-86BF-8845953D9724}">
      <dgm:prSet/>
      <dgm:spPr/>
      <dgm:t>
        <a:bodyPr/>
        <a:lstStyle/>
        <a:p>
          <a:endParaRPr lang="ru-RU"/>
        </a:p>
      </dgm:t>
    </dgm:pt>
    <dgm:pt modelId="{8BD99D45-B284-4E85-BAF3-324B08B60C49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отлично знает </a:t>
          </a:r>
          <a:r>
            <a:rPr lang="ru-RU" sz="14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СУП;</a:t>
          </a:r>
          <a:endParaRPr lang="ru-RU" sz="14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26EB637-24D2-4D33-AF47-60E929B3D168}" type="parTrans" cxnId="{E094ACC7-8EFF-4196-8B0D-168FFD383126}">
      <dgm:prSet/>
      <dgm:spPr/>
      <dgm:t>
        <a:bodyPr/>
        <a:lstStyle/>
        <a:p>
          <a:endParaRPr lang="ru-RU"/>
        </a:p>
      </dgm:t>
    </dgm:pt>
    <dgm:pt modelId="{40A3912B-71D9-423A-8F6D-C0100DBBBC71}" type="sibTrans" cxnId="{E094ACC7-8EFF-4196-8B0D-168FFD383126}">
      <dgm:prSet/>
      <dgm:spPr/>
      <dgm:t>
        <a:bodyPr/>
        <a:lstStyle/>
        <a:p>
          <a:endParaRPr lang="ru-RU"/>
        </a:p>
      </dgm:t>
    </dgm:pt>
    <dgm:pt modelId="{0BF75480-761F-409F-AE1F-544630A2CEFE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демонстрирует стремление приобретения новых знаний;</a:t>
          </a:r>
        </a:p>
      </dgm:t>
    </dgm:pt>
    <dgm:pt modelId="{4D7297AC-237E-42D1-AE14-6D0AB92B8CE2}" type="parTrans" cxnId="{C3B0DA8C-0EE9-476D-AF56-00D656305C8F}">
      <dgm:prSet/>
      <dgm:spPr/>
      <dgm:t>
        <a:bodyPr/>
        <a:lstStyle/>
        <a:p>
          <a:endParaRPr lang="ru-RU"/>
        </a:p>
      </dgm:t>
    </dgm:pt>
    <dgm:pt modelId="{88F25A47-C5F3-4F2B-82AD-5E0C3D926465}" type="sibTrans" cxnId="{C3B0DA8C-0EE9-476D-AF56-00D656305C8F}">
      <dgm:prSet/>
      <dgm:spPr/>
      <dgm:t>
        <a:bodyPr/>
        <a:lstStyle/>
        <a:p>
          <a:endParaRPr lang="ru-RU"/>
        </a:p>
      </dgm:t>
    </dgm:pt>
    <dgm:pt modelId="{47F5A6F2-BF05-4740-B611-1DBEC6BA576D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предлагает разные взгляды на изучаемый материал;</a:t>
          </a:r>
        </a:p>
      </dgm:t>
    </dgm:pt>
    <dgm:pt modelId="{BB6C805E-8564-41F0-BBC2-5625ABDAEAD9}" type="parTrans" cxnId="{4EDB603A-53EE-4CAA-A1EF-BD8D0B3B0C9C}">
      <dgm:prSet/>
      <dgm:spPr/>
      <dgm:t>
        <a:bodyPr/>
        <a:lstStyle/>
        <a:p>
          <a:endParaRPr lang="ru-RU"/>
        </a:p>
      </dgm:t>
    </dgm:pt>
    <dgm:pt modelId="{402AB647-4DE7-4AE7-8B2D-CBBCCBB748A1}" type="sibTrans" cxnId="{4EDB603A-53EE-4CAA-A1EF-BD8D0B3B0C9C}">
      <dgm:prSet/>
      <dgm:spPr/>
      <dgm:t>
        <a:bodyPr/>
        <a:lstStyle/>
        <a:p>
          <a:endParaRPr lang="ru-RU"/>
        </a:p>
      </dgm:t>
    </dgm:pt>
    <dgm:pt modelId="{393D10F6-2A5B-40E6-8EFF-614394625EC7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знает уровни, методы и формы познания их в ПД;</a:t>
          </a:r>
        </a:p>
      </dgm:t>
    </dgm:pt>
    <dgm:pt modelId="{36CE8EDE-915A-453D-A9D7-6CDA77B4634D}" type="parTrans" cxnId="{B3BEE9CF-39BF-426F-94AC-3DC893A5B727}">
      <dgm:prSet/>
      <dgm:spPr/>
      <dgm:t>
        <a:bodyPr/>
        <a:lstStyle/>
        <a:p>
          <a:endParaRPr lang="ru-RU"/>
        </a:p>
      </dgm:t>
    </dgm:pt>
    <dgm:pt modelId="{BE12D0AA-1C8A-44EE-9031-5521CF18D828}" type="sibTrans" cxnId="{B3BEE9CF-39BF-426F-94AC-3DC893A5B727}">
      <dgm:prSet/>
      <dgm:spPr/>
      <dgm:t>
        <a:bodyPr/>
        <a:lstStyle/>
        <a:p>
          <a:endParaRPr lang="ru-RU"/>
        </a:p>
      </dgm:t>
    </dgm:pt>
    <dgm:pt modelId="{FDAD998F-001A-467E-93AE-9C6DB625AB0B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ведет исследовательскую работу</a:t>
          </a:r>
          <a:endParaRPr lang="ru-RU" sz="14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0ED649D-00E6-41D2-9E4E-6D461B3E9580}" type="parTrans" cxnId="{DFA0E57D-0EE2-4E8E-AF6A-0209DB043F7C}">
      <dgm:prSet/>
      <dgm:spPr/>
      <dgm:t>
        <a:bodyPr/>
        <a:lstStyle/>
        <a:p>
          <a:endParaRPr lang="ru-RU"/>
        </a:p>
      </dgm:t>
    </dgm:pt>
    <dgm:pt modelId="{420CA90F-7DF1-4094-A4D7-69D7F081CB4A}" type="sibTrans" cxnId="{DFA0E57D-0EE2-4E8E-AF6A-0209DB043F7C}">
      <dgm:prSet/>
      <dgm:spPr/>
      <dgm:t>
        <a:bodyPr/>
        <a:lstStyle/>
        <a:p>
          <a:endParaRPr lang="ru-RU"/>
        </a:p>
      </dgm:t>
    </dgm:pt>
    <dgm:pt modelId="{417871B8-B383-4961-8C6F-2E59A714505A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Владеет системой методологических знаний, о структуре знаний, о методах научного познания</a:t>
          </a:r>
          <a:endParaRPr lang="ru-RU" sz="1400" b="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FD380E8B-FCFB-4F4E-91C8-88702FC2C186}" type="parTrans" cxnId="{41388B08-C6E2-46D0-A122-03CE4150EE14}">
      <dgm:prSet/>
      <dgm:spPr/>
      <dgm:t>
        <a:bodyPr/>
        <a:lstStyle/>
        <a:p>
          <a:endParaRPr lang="ru-RU"/>
        </a:p>
      </dgm:t>
    </dgm:pt>
    <dgm:pt modelId="{9B466D2B-751A-464C-8C13-A60ADFA79F33}" type="sibTrans" cxnId="{41388B08-C6E2-46D0-A122-03CE4150EE14}">
      <dgm:prSet/>
      <dgm:spPr/>
      <dgm:t>
        <a:bodyPr/>
        <a:lstStyle/>
        <a:p>
          <a:endParaRPr lang="ru-RU"/>
        </a:p>
      </dgm:t>
    </dgm:pt>
    <dgm:pt modelId="{B8E10777-2F1D-482D-B750-9E3BC9D90887}" type="pres">
      <dgm:prSet presAssocID="{EDF0A8DE-232D-44C2-8400-08D43D10570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7443B5B-A467-4C5D-AF78-214B4E8E1FE7}" type="pres">
      <dgm:prSet presAssocID="{47389A9C-0CAD-4134-A01B-E40632727145}" presName="linNode" presStyleCnt="0"/>
      <dgm:spPr/>
    </dgm:pt>
    <dgm:pt modelId="{6117BB86-E136-4F16-B374-EBF957A9DE44}" type="pres">
      <dgm:prSet presAssocID="{47389A9C-0CAD-4134-A01B-E40632727145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35B188-1844-42B1-AF65-903F3394AD1D}" type="pres">
      <dgm:prSet presAssocID="{47389A9C-0CAD-4134-A01B-E40632727145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64BB35-65EB-4FF8-8C34-DA96FA59D0AE}" type="pres">
      <dgm:prSet presAssocID="{A78ABD99-D587-416A-9CDF-50C431B26178}" presName="spacing" presStyleCnt="0"/>
      <dgm:spPr/>
    </dgm:pt>
    <dgm:pt modelId="{B46C4F24-3C3B-4D43-B02E-1135C5312EDD}" type="pres">
      <dgm:prSet presAssocID="{B0CA4C03-1DEF-4EBC-B7FE-971EC701863C}" presName="linNode" presStyleCnt="0"/>
      <dgm:spPr/>
    </dgm:pt>
    <dgm:pt modelId="{222D24CC-F1AB-4AF0-8FEE-96BA717CDDB8}" type="pres">
      <dgm:prSet presAssocID="{B0CA4C03-1DEF-4EBC-B7FE-971EC701863C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78F773-8551-475E-A30B-26257BF36D91}" type="pres">
      <dgm:prSet presAssocID="{B0CA4C03-1DEF-4EBC-B7FE-971EC701863C}" presName="childShp" presStyleLbl="bgAccFollowNode1" presStyleIdx="1" presStyleCnt="3" custLinFactNeighborX="0" custLinFactNeighborY="8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F6CA76-00B3-49E4-83BC-5081F57AD758}" type="pres">
      <dgm:prSet presAssocID="{B8DF6674-F4AA-43FA-9C28-387BBB42EE76}" presName="spacing" presStyleCnt="0"/>
      <dgm:spPr/>
    </dgm:pt>
    <dgm:pt modelId="{DF47FA0B-150B-400F-8470-D2D161FCC656}" type="pres">
      <dgm:prSet presAssocID="{1E8EC2D3-8D36-41AC-BEF5-00E637E69602}" presName="linNode" presStyleCnt="0"/>
      <dgm:spPr/>
    </dgm:pt>
    <dgm:pt modelId="{87AF40E1-8312-4646-B835-B1097C8C0119}" type="pres">
      <dgm:prSet presAssocID="{1E8EC2D3-8D36-41AC-BEF5-00E637E69602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657127-AF03-4BC2-BE07-10B560080E1B}" type="pres">
      <dgm:prSet presAssocID="{1E8EC2D3-8D36-41AC-BEF5-00E637E69602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3A26B5-E744-4B92-981D-E01FCB42D9B0}" type="presOf" srcId="{FDAD998F-001A-467E-93AE-9C6DB625AB0B}" destId="{AB657127-AF03-4BC2-BE07-10B560080E1B}" srcOrd="0" destOrd="4" presId="urn:microsoft.com/office/officeart/2005/8/layout/vList6"/>
    <dgm:cxn modelId="{A42AA446-0978-455E-A003-8BC3F95D96BC}" type="presOf" srcId="{54EFCE79-46C4-4B81-938F-E6CF45918E46}" destId="{0F78F773-8551-475E-A30B-26257BF36D91}" srcOrd="0" destOrd="2" presId="urn:microsoft.com/office/officeart/2005/8/layout/vList6"/>
    <dgm:cxn modelId="{A7578873-385F-41A2-B036-69D88E4F838E}" srcId="{EDF0A8DE-232D-44C2-8400-08D43D105708}" destId="{47389A9C-0CAD-4134-A01B-E40632727145}" srcOrd="0" destOrd="0" parTransId="{D7DBA491-B2C5-4B4C-B34F-5DDD5D875110}" sibTransId="{A78ABD99-D587-416A-9CDF-50C431B26178}"/>
    <dgm:cxn modelId="{D9E0D0AD-560A-462E-B469-A80773ECEED1}" type="presOf" srcId="{F9C7718E-4A0C-4E00-AE9B-0E0ADAB0CA9C}" destId="{1435B188-1844-42B1-AF65-903F3394AD1D}" srcOrd="0" destOrd="2" presId="urn:microsoft.com/office/officeart/2005/8/layout/vList6"/>
    <dgm:cxn modelId="{564EA692-1B37-4100-AF16-1FE380BD2067}" type="presOf" srcId="{8BD99D45-B284-4E85-BAF3-324B08B60C49}" destId="{AB657127-AF03-4BC2-BE07-10B560080E1B}" srcOrd="0" destOrd="0" presId="urn:microsoft.com/office/officeart/2005/8/layout/vList6"/>
    <dgm:cxn modelId="{D88E4589-327A-47AC-887A-3E73A073401F}" type="presOf" srcId="{417871B8-B383-4961-8C6F-2E59A714505A}" destId="{0F78F773-8551-475E-A30B-26257BF36D91}" srcOrd="0" destOrd="3" presId="urn:microsoft.com/office/officeart/2005/8/layout/vList6"/>
    <dgm:cxn modelId="{07CF734B-0D4E-4986-8966-55FFD33BED33}" type="presOf" srcId="{9387546E-E48B-489F-8770-3F752DA03FDD}" destId="{1435B188-1844-42B1-AF65-903F3394AD1D}" srcOrd="0" destOrd="1" presId="urn:microsoft.com/office/officeart/2005/8/layout/vList6"/>
    <dgm:cxn modelId="{964BC4C6-0055-45E5-83EA-ABDA3EF53409}" type="presOf" srcId="{393D10F6-2A5B-40E6-8EFF-614394625EC7}" destId="{AB657127-AF03-4BC2-BE07-10B560080E1B}" srcOrd="0" destOrd="3" presId="urn:microsoft.com/office/officeart/2005/8/layout/vList6"/>
    <dgm:cxn modelId="{E094ACC7-8EFF-4196-8B0D-168FFD383126}" srcId="{1E8EC2D3-8D36-41AC-BEF5-00E637E69602}" destId="{8BD99D45-B284-4E85-BAF3-324B08B60C49}" srcOrd="0" destOrd="0" parTransId="{526EB637-24D2-4D33-AF47-60E929B3D168}" sibTransId="{40A3912B-71D9-423A-8F6D-C0100DBBBC71}"/>
    <dgm:cxn modelId="{033C331C-E518-4D18-908F-9E7F131434D4}" type="presOf" srcId="{4954A4C2-8827-49A1-9E80-4B0F94075930}" destId="{1435B188-1844-42B1-AF65-903F3394AD1D}" srcOrd="0" destOrd="0" presId="urn:microsoft.com/office/officeart/2005/8/layout/vList6"/>
    <dgm:cxn modelId="{B3BEE9CF-39BF-426F-94AC-3DC893A5B727}" srcId="{1E8EC2D3-8D36-41AC-BEF5-00E637E69602}" destId="{393D10F6-2A5B-40E6-8EFF-614394625EC7}" srcOrd="3" destOrd="0" parTransId="{36CE8EDE-915A-453D-A9D7-6CDA77B4634D}" sibTransId="{BE12D0AA-1C8A-44EE-9031-5521CF18D828}"/>
    <dgm:cxn modelId="{07B548EB-F261-42DB-86BF-8845953D9724}" srcId="{B0CA4C03-1DEF-4EBC-B7FE-971EC701863C}" destId="{54EFCE79-46C4-4B81-938F-E6CF45918E46}" srcOrd="2" destOrd="0" parTransId="{510A4A7D-F77B-4EB2-B77C-A387D1660B53}" sibTransId="{A25D6EC6-068B-41A3-BCB5-AF10CB1CD83B}"/>
    <dgm:cxn modelId="{572FBAB8-B292-42A7-B9D4-7ACFFA401ACF}" type="presOf" srcId="{0BF75480-761F-409F-AE1F-544630A2CEFE}" destId="{AB657127-AF03-4BC2-BE07-10B560080E1B}" srcOrd="0" destOrd="1" presId="urn:microsoft.com/office/officeart/2005/8/layout/vList6"/>
    <dgm:cxn modelId="{DFA0E57D-0EE2-4E8E-AF6A-0209DB043F7C}" srcId="{1E8EC2D3-8D36-41AC-BEF5-00E637E69602}" destId="{FDAD998F-001A-467E-93AE-9C6DB625AB0B}" srcOrd="4" destOrd="0" parTransId="{90ED649D-00E6-41D2-9E4E-6D461B3E9580}" sibTransId="{420CA90F-7DF1-4094-A4D7-69D7F081CB4A}"/>
    <dgm:cxn modelId="{2C282AF0-1C4E-4100-A2B8-121B85FFA0EB}" srcId="{47389A9C-0CAD-4134-A01B-E40632727145}" destId="{9387546E-E48B-489F-8770-3F752DA03FDD}" srcOrd="1" destOrd="0" parTransId="{46B8FED5-AB97-401B-8DAD-879940E7B6D2}" sibTransId="{E86AEFF7-1751-40E3-BD39-0AED74CE9DF8}"/>
    <dgm:cxn modelId="{18A49B93-66BA-4D8A-A276-70940ECC1135}" srcId="{EDF0A8DE-232D-44C2-8400-08D43D105708}" destId="{B0CA4C03-1DEF-4EBC-B7FE-971EC701863C}" srcOrd="1" destOrd="0" parTransId="{4582A8D0-ECCC-4745-87AA-6B406CC9500D}" sibTransId="{B8DF6674-F4AA-43FA-9C28-387BBB42EE76}"/>
    <dgm:cxn modelId="{AFED8000-7470-4A06-A08F-9BC690147E86}" type="presOf" srcId="{657B40B7-CCF8-4796-8646-3C43904C774F}" destId="{0F78F773-8551-475E-A30B-26257BF36D91}" srcOrd="0" destOrd="0" presId="urn:microsoft.com/office/officeart/2005/8/layout/vList6"/>
    <dgm:cxn modelId="{E8BC023C-5878-482D-9F6A-EC54D04FE950}" type="presOf" srcId="{1E8EC2D3-8D36-41AC-BEF5-00E637E69602}" destId="{87AF40E1-8312-4646-B835-B1097C8C0119}" srcOrd="0" destOrd="0" presId="urn:microsoft.com/office/officeart/2005/8/layout/vList6"/>
    <dgm:cxn modelId="{BD93FAB6-E084-45A9-8355-D216AEE8ED78}" srcId="{47389A9C-0CAD-4134-A01B-E40632727145}" destId="{4954A4C2-8827-49A1-9E80-4B0F94075930}" srcOrd="0" destOrd="0" parTransId="{F7464B94-CFC5-4DE3-9B56-BDEDBE31FF08}" sibTransId="{8BA9E0A4-DEFD-4C64-BE27-326E1855B45A}"/>
    <dgm:cxn modelId="{0AE5DC6E-AB28-421B-A2A9-B7EA673E550E}" type="presOf" srcId="{90FB6818-3A42-4B87-B51D-CF665B000AEA}" destId="{0F78F773-8551-475E-A30B-26257BF36D91}" srcOrd="0" destOrd="1" presId="urn:microsoft.com/office/officeart/2005/8/layout/vList6"/>
    <dgm:cxn modelId="{2404899A-8968-49FA-B322-674BFE092CB1}" srcId="{47389A9C-0CAD-4134-A01B-E40632727145}" destId="{F9C7718E-4A0C-4E00-AE9B-0E0ADAB0CA9C}" srcOrd="2" destOrd="0" parTransId="{84F46026-BE43-4A48-83D8-B281EEF799D7}" sibTransId="{27DD9752-620D-449E-B556-DCA8F4C26780}"/>
    <dgm:cxn modelId="{C3B0DA8C-0EE9-476D-AF56-00D656305C8F}" srcId="{1E8EC2D3-8D36-41AC-BEF5-00E637E69602}" destId="{0BF75480-761F-409F-AE1F-544630A2CEFE}" srcOrd="1" destOrd="0" parTransId="{4D7297AC-237E-42D1-AE14-6D0AB92B8CE2}" sibTransId="{88F25A47-C5F3-4F2B-82AD-5E0C3D926465}"/>
    <dgm:cxn modelId="{41388B08-C6E2-46D0-A122-03CE4150EE14}" srcId="{B0CA4C03-1DEF-4EBC-B7FE-971EC701863C}" destId="{417871B8-B383-4961-8C6F-2E59A714505A}" srcOrd="3" destOrd="0" parTransId="{FD380E8B-FCFB-4F4E-91C8-88702FC2C186}" sibTransId="{9B466D2B-751A-464C-8C13-A60ADFA79F33}"/>
    <dgm:cxn modelId="{B355D04A-82B3-44C0-83B3-8F779BFC722B}" type="presOf" srcId="{EDF0A8DE-232D-44C2-8400-08D43D105708}" destId="{B8E10777-2F1D-482D-B750-9E3BC9D90887}" srcOrd="0" destOrd="0" presId="urn:microsoft.com/office/officeart/2005/8/layout/vList6"/>
    <dgm:cxn modelId="{7F3C73CF-9C5B-4B48-BEA5-8F04D76BDD6F}" type="presOf" srcId="{47F5A6F2-BF05-4740-B611-1DBEC6BA576D}" destId="{AB657127-AF03-4BC2-BE07-10B560080E1B}" srcOrd="0" destOrd="2" presId="urn:microsoft.com/office/officeart/2005/8/layout/vList6"/>
    <dgm:cxn modelId="{12AC6579-0EF8-40C7-BC2A-30DDC793896F}" srcId="{B0CA4C03-1DEF-4EBC-B7FE-971EC701863C}" destId="{657B40B7-CCF8-4796-8646-3C43904C774F}" srcOrd="0" destOrd="0" parTransId="{B9387DE2-3F15-40C0-AF83-A866CD3DA81A}" sibTransId="{85D90ACA-C3A7-43D0-B00A-74B02434A69E}"/>
    <dgm:cxn modelId="{72C65F84-E1E8-4E4D-9FC1-00AEB26512E8}" srcId="{EDF0A8DE-232D-44C2-8400-08D43D105708}" destId="{1E8EC2D3-8D36-41AC-BEF5-00E637E69602}" srcOrd="2" destOrd="0" parTransId="{9C9F60C7-33CE-4133-BF17-E2AD077DAC03}" sibTransId="{D398ADC9-B3D6-44AD-900B-22CA8BB33314}"/>
    <dgm:cxn modelId="{C5F5A1DE-0289-444F-B4D9-3430E830718B}" srcId="{B0CA4C03-1DEF-4EBC-B7FE-971EC701863C}" destId="{90FB6818-3A42-4B87-B51D-CF665B000AEA}" srcOrd="1" destOrd="0" parTransId="{EDF32F03-4CC1-429F-B31F-13F9B5DE9DFB}" sibTransId="{72DC301F-C9DC-4E73-AA33-FF12635A64DF}"/>
    <dgm:cxn modelId="{4EDB603A-53EE-4CAA-A1EF-BD8D0B3B0C9C}" srcId="{1E8EC2D3-8D36-41AC-BEF5-00E637E69602}" destId="{47F5A6F2-BF05-4740-B611-1DBEC6BA576D}" srcOrd="2" destOrd="0" parTransId="{BB6C805E-8564-41F0-BBC2-5625ABDAEAD9}" sibTransId="{402AB647-4DE7-4AE7-8B2D-CBBCCBB748A1}"/>
    <dgm:cxn modelId="{E6C95784-7CA9-45E3-8D0A-EB9AF41AB3B4}" type="presOf" srcId="{47389A9C-0CAD-4134-A01B-E40632727145}" destId="{6117BB86-E136-4F16-B374-EBF957A9DE44}" srcOrd="0" destOrd="0" presId="urn:microsoft.com/office/officeart/2005/8/layout/vList6"/>
    <dgm:cxn modelId="{B6D20829-E26E-4572-9B9F-70F31E90DA5F}" type="presOf" srcId="{B0CA4C03-1DEF-4EBC-B7FE-971EC701863C}" destId="{222D24CC-F1AB-4AF0-8FEE-96BA717CDDB8}" srcOrd="0" destOrd="0" presId="urn:microsoft.com/office/officeart/2005/8/layout/vList6"/>
    <dgm:cxn modelId="{1387E18E-7717-4C90-9472-DA5652A74F1F}" type="presParOf" srcId="{B8E10777-2F1D-482D-B750-9E3BC9D90887}" destId="{77443B5B-A467-4C5D-AF78-214B4E8E1FE7}" srcOrd="0" destOrd="0" presId="urn:microsoft.com/office/officeart/2005/8/layout/vList6"/>
    <dgm:cxn modelId="{8CEF29C8-AA72-4EAB-A0EA-0C22D5D46BFF}" type="presParOf" srcId="{77443B5B-A467-4C5D-AF78-214B4E8E1FE7}" destId="{6117BB86-E136-4F16-B374-EBF957A9DE44}" srcOrd="0" destOrd="0" presId="urn:microsoft.com/office/officeart/2005/8/layout/vList6"/>
    <dgm:cxn modelId="{0B89FA14-F7B1-499B-8A23-54EC0E291232}" type="presParOf" srcId="{77443B5B-A467-4C5D-AF78-214B4E8E1FE7}" destId="{1435B188-1844-42B1-AF65-903F3394AD1D}" srcOrd="1" destOrd="0" presId="urn:microsoft.com/office/officeart/2005/8/layout/vList6"/>
    <dgm:cxn modelId="{6B59477D-C956-46AC-A3B5-F01A38EFE6E4}" type="presParOf" srcId="{B8E10777-2F1D-482D-B750-9E3BC9D90887}" destId="{B964BB35-65EB-4FF8-8C34-DA96FA59D0AE}" srcOrd="1" destOrd="0" presId="urn:microsoft.com/office/officeart/2005/8/layout/vList6"/>
    <dgm:cxn modelId="{DF89E0DB-7269-4B75-BF95-3DE5C3937FB8}" type="presParOf" srcId="{B8E10777-2F1D-482D-B750-9E3BC9D90887}" destId="{B46C4F24-3C3B-4D43-B02E-1135C5312EDD}" srcOrd="2" destOrd="0" presId="urn:microsoft.com/office/officeart/2005/8/layout/vList6"/>
    <dgm:cxn modelId="{9C28D280-3A8E-4B1B-89EF-FF2E72F46129}" type="presParOf" srcId="{B46C4F24-3C3B-4D43-B02E-1135C5312EDD}" destId="{222D24CC-F1AB-4AF0-8FEE-96BA717CDDB8}" srcOrd="0" destOrd="0" presId="urn:microsoft.com/office/officeart/2005/8/layout/vList6"/>
    <dgm:cxn modelId="{60DACB05-67E9-42F6-B63E-5656E8B95D15}" type="presParOf" srcId="{B46C4F24-3C3B-4D43-B02E-1135C5312EDD}" destId="{0F78F773-8551-475E-A30B-26257BF36D91}" srcOrd="1" destOrd="0" presId="urn:microsoft.com/office/officeart/2005/8/layout/vList6"/>
    <dgm:cxn modelId="{935B4E2D-D646-43D3-8E8A-3832B5EA72CC}" type="presParOf" srcId="{B8E10777-2F1D-482D-B750-9E3BC9D90887}" destId="{18F6CA76-00B3-49E4-83BC-5081F57AD758}" srcOrd="3" destOrd="0" presId="urn:microsoft.com/office/officeart/2005/8/layout/vList6"/>
    <dgm:cxn modelId="{74456F99-7865-4153-8720-EAD4FDA0AEA4}" type="presParOf" srcId="{B8E10777-2F1D-482D-B750-9E3BC9D90887}" destId="{DF47FA0B-150B-400F-8470-D2D161FCC656}" srcOrd="4" destOrd="0" presId="urn:microsoft.com/office/officeart/2005/8/layout/vList6"/>
    <dgm:cxn modelId="{0E712F5E-51F0-40B2-A69D-9A835D4ACC83}" type="presParOf" srcId="{DF47FA0B-150B-400F-8470-D2D161FCC656}" destId="{87AF40E1-8312-4646-B835-B1097C8C0119}" srcOrd="0" destOrd="0" presId="urn:microsoft.com/office/officeart/2005/8/layout/vList6"/>
    <dgm:cxn modelId="{38480EA3-5CE3-430D-AA80-6B27F14568CB}" type="presParOf" srcId="{DF47FA0B-150B-400F-8470-D2D161FCC656}" destId="{AB657127-AF03-4BC2-BE07-10B560080E1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DF0A8DE-232D-44C2-8400-08D43D105708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389A9C-0CAD-4134-A01B-E40632727145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Обязательный уровень</a:t>
          </a:r>
          <a:endParaRPr lang="ru-RU" sz="2400" dirty="0">
            <a:solidFill>
              <a:schemeClr val="tx1"/>
            </a:solidFill>
          </a:endParaRPr>
        </a:p>
      </dgm:t>
    </dgm:pt>
    <dgm:pt modelId="{D7DBA491-B2C5-4B4C-B34F-5DDD5D875110}" type="parTrans" cxnId="{A7578873-385F-41A2-B036-69D88E4F838E}">
      <dgm:prSet/>
      <dgm:spPr/>
      <dgm:t>
        <a:bodyPr/>
        <a:lstStyle/>
        <a:p>
          <a:endParaRPr lang="ru-RU"/>
        </a:p>
      </dgm:t>
    </dgm:pt>
    <dgm:pt modelId="{A78ABD99-D587-416A-9CDF-50C431B26178}" type="sibTrans" cxnId="{A7578873-385F-41A2-B036-69D88E4F838E}">
      <dgm:prSet/>
      <dgm:spPr/>
      <dgm:t>
        <a:bodyPr/>
        <a:lstStyle/>
        <a:p>
          <a:endParaRPr lang="ru-RU"/>
        </a:p>
      </dgm:t>
    </dgm:pt>
    <dgm:pt modelId="{4954A4C2-8827-49A1-9E80-4B0F94075930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педагог</a:t>
          </a:r>
          <a:r>
            <a:rPr lang="ru-RU" sz="18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8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ориентируется</a:t>
          </a:r>
          <a:r>
            <a:rPr lang="ru-RU" sz="18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4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в нормативных документах по методологии преподаваемого предмета;</a:t>
          </a:r>
          <a:endParaRPr lang="ru-RU" sz="14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F7464B94-CFC5-4DE3-9B56-BDEDBE31FF08}" type="parTrans" cxnId="{BD93FAB6-E084-45A9-8355-D216AEE8ED78}">
      <dgm:prSet/>
      <dgm:spPr/>
      <dgm:t>
        <a:bodyPr/>
        <a:lstStyle/>
        <a:p>
          <a:endParaRPr lang="ru-RU"/>
        </a:p>
      </dgm:t>
    </dgm:pt>
    <dgm:pt modelId="{8BA9E0A4-DEFD-4C64-BE27-326E1855B45A}" type="sibTrans" cxnId="{BD93FAB6-E084-45A9-8355-D216AEE8ED78}">
      <dgm:prSet/>
      <dgm:spPr/>
      <dgm:t>
        <a:bodyPr/>
        <a:lstStyle/>
        <a:p>
          <a:endParaRPr lang="ru-RU"/>
        </a:p>
      </dgm:t>
    </dgm:pt>
    <dgm:pt modelId="{657B40B7-CCF8-4796-8646-3C43904C774F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владеет</a:t>
          </a:r>
          <a:r>
            <a:rPr lang="ru-RU" sz="1800" b="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400" b="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разнообразными методами ведения урока( групповыми, проектными, медиатехнологиями);</a:t>
          </a:r>
          <a:endParaRPr lang="ru-RU" sz="1400" b="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9387DE2-3F15-40C0-AF83-A866CD3DA81A}" type="parTrans" cxnId="{12AC6579-0EF8-40C7-BC2A-30DDC793896F}">
      <dgm:prSet/>
      <dgm:spPr/>
      <dgm:t>
        <a:bodyPr/>
        <a:lstStyle/>
        <a:p>
          <a:endParaRPr lang="ru-RU"/>
        </a:p>
      </dgm:t>
    </dgm:pt>
    <dgm:pt modelId="{85D90ACA-C3A7-43D0-B00A-74B02434A69E}" type="sibTrans" cxnId="{12AC6579-0EF8-40C7-BC2A-30DDC793896F}">
      <dgm:prSet/>
      <dgm:spPr/>
      <dgm:t>
        <a:bodyPr/>
        <a:lstStyle/>
        <a:p>
          <a:endParaRPr lang="ru-RU"/>
        </a:p>
      </dgm:t>
    </dgm:pt>
    <dgm:pt modelId="{B0CA4C03-1DEF-4EBC-B7FE-971EC701863C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Продвинутый уровень</a:t>
          </a:r>
          <a:endParaRPr lang="ru-RU" sz="2400" dirty="0">
            <a:solidFill>
              <a:schemeClr val="tx1"/>
            </a:solidFill>
          </a:endParaRPr>
        </a:p>
      </dgm:t>
    </dgm:pt>
    <dgm:pt modelId="{B8DF6674-F4AA-43FA-9C28-387BBB42EE76}" type="sibTrans" cxnId="{18A49B93-66BA-4D8A-A276-70940ECC1135}">
      <dgm:prSet/>
      <dgm:spPr/>
      <dgm:t>
        <a:bodyPr/>
        <a:lstStyle/>
        <a:p>
          <a:endParaRPr lang="ru-RU"/>
        </a:p>
      </dgm:t>
    </dgm:pt>
    <dgm:pt modelId="{4582A8D0-ECCC-4745-87AA-6B406CC9500D}" type="parTrans" cxnId="{18A49B93-66BA-4D8A-A276-70940ECC1135}">
      <dgm:prSet/>
      <dgm:spPr/>
      <dgm:t>
        <a:bodyPr/>
        <a:lstStyle/>
        <a:p>
          <a:endParaRPr lang="ru-RU"/>
        </a:p>
      </dgm:t>
    </dgm:pt>
    <dgm:pt modelId="{1E8EC2D3-8D36-41AC-BEF5-00E637E69602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Творческий уровень</a:t>
          </a:r>
          <a:endParaRPr lang="ru-RU" sz="2400" dirty="0">
            <a:solidFill>
              <a:schemeClr val="tx1"/>
            </a:solidFill>
          </a:endParaRPr>
        </a:p>
      </dgm:t>
    </dgm:pt>
    <dgm:pt modelId="{9C9F60C7-33CE-4133-BF17-E2AD077DAC03}" type="parTrans" cxnId="{72C65F84-E1E8-4E4D-9FC1-00AEB26512E8}">
      <dgm:prSet/>
      <dgm:spPr/>
      <dgm:t>
        <a:bodyPr/>
        <a:lstStyle/>
        <a:p>
          <a:endParaRPr lang="ru-RU"/>
        </a:p>
      </dgm:t>
    </dgm:pt>
    <dgm:pt modelId="{D398ADC9-B3D6-44AD-900B-22CA8BB33314}" type="sibTrans" cxnId="{72C65F84-E1E8-4E4D-9FC1-00AEB26512E8}">
      <dgm:prSet/>
      <dgm:spPr/>
      <dgm:t>
        <a:bodyPr/>
        <a:lstStyle/>
        <a:p>
          <a:endParaRPr lang="ru-RU"/>
        </a:p>
      </dgm:t>
    </dgm:pt>
    <dgm:pt modelId="{9387546E-E48B-489F-8770-3F752DA03FDD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Владеет разнообразными методами ведения урока;</a:t>
          </a:r>
        </a:p>
      </dgm:t>
    </dgm:pt>
    <dgm:pt modelId="{46B8FED5-AB97-401B-8DAD-879940E7B6D2}" type="parTrans" cxnId="{2C282AF0-1C4E-4100-A2B8-121B85FFA0EB}">
      <dgm:prSet/>
      <dgm:spPr/>
      <dgm:t>
        <a:bodyPr/>
        <a:lstStyle/>
        <a:p>
          <a:endParaRPr lang="ru-RU"/>
        </a:p>
      </dgm:t>
    </dgm:pt>
    <dgm:pt modelId="{E86AEFF7-1751-40E3-BD39-0AED74CE9DF8}" type="sibTrans" cxnId="{2C282AF0-1C4E-4100-A2B8-121B85FFA0EB}">
      <dgm:prSet/>
      <dgm:spPr/>
      <dgm:t>
        <a:bodyPr/>
        <a:lstStyle/>
        <a:p>
          <a:endParaRPr lang="ru-RU"/>
        </a:p>
      </dgm:t>
    </dgm:pt>
    <dgm:pt modelId="{F9C7718E-4A0C-4E00-AE9B-0E0ADAB0CA9C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Урок структурирован. Большая часть времени распределена удачно.</a:t>
          </a:r>
          <a:endParaRPr lang="ru-RU" sz="14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84F46026-BE43-4A48-83D8-B281EEF799D7}" type="parTrans" cxnId="{2404899A-8968-49FA-B322-674BFE092CB1}">
      <dgm:prSet/>
      <dgm:spPr/>
      <dgm:t>
        <a:bodyPr/>
        <a:lstStyle/>
        <a:p>
          <a:endParaRPr lang="ru-RU"/>
        </a:p>
      </dgm:t>
    </dgm:pt>
    <dgm:pt modelId="{27DD9752-620D-449E-B556-DCA8F4C26780}" type="sibTrans" cxnId="{2404899A-8968-49FA-B322-674BFE092CB1}">
      <dgm:prSet/>
      <dgm:spPr/>
      <dgm:t>
        <a:bodyPr/>
        <a:lstStyle/>
        <a:p>
          <a:endParaRPr lang="ru-RU"/>
        </a:p>
      </dgm:t>
    </dgm:pt>
    <dgm:pt modelId="{90FB6818-3A42-4B87-B51D-CF665B000AEA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обеспечивает  ОП ресурсами, социализирующими и развивающими учащихся средствами предмета;</a:t>
          </a:r>
        </a:p>
      </dgm:t>
    </dgm:pt>
    <dgm:pt modelId="{EDF32F03-4CC1-429F-B31F-13F9B5DE9DFB}" type="parTrans" cxnId="{C5F5A1DE-0289-444F-B4D9-3430E830718B}">
      <dgm:prSet/>
      <dgm:spPr/>
      <dgm:t>
        <a:bodyPr/>
        <a:lstStyle/>
        <a:p>
          <a:endParaRPr lang="ru-RU"/>
        </a:p>
      </dgm:t>
    </dgm:pt>
    <dgm:pt modelId="{72DC301F-C9DC-4E73-AA33-FF12635A64DF}" type="sibTrans" cxnId="{C5F5A1DE-0289-444F-B4D9-3430E830718B}">
      <dgm:prSet/>
      <dgm:spPr/>
      <dgm:t>
        <a:bodyPr/>
        <a:lstStyle/>
        <a:p>
          <a:endParaRPr lang="ru-RU"/>
        </a:p>
      </dgm:t>
    </dgm:pt>
    <dgm:pt modelId="{54EFCE79-46C4-4B81-938F-E6CF45918E46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структура урока четкая, все этапы логически взаимосвязаны, время распределено удачно</a:t>
          </a:r>
          <a:endParaRPr lang="ru-RU" sz="1400" b="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10A4A7D-F77B-4EB2-B77C-A387D1660B53}" type="parTrans" cxnId="{07B548EB-F261-42DB-86BF-8845953D9724}">
      <dgm:prSet/>
      <dgm:spPr/>
      <dgm:t>
        <a:bodyPr/>
        <a:lstStyle/>
        <a:p>
          <a:endParaRPr lang="ru-RU"/>
        </a:p>
      </dgm:t>
    </dgm:pt>
    <dgm:pt modelId="{A25D6EC6-068B-41A3-BCB5-AF10CB1CD83B}" type="sibTrans" cxnId="{07B548EB-F261-42DB-86BF-8845953D9724}">
      <dgm:prSet/>
      <dgm:spPr/>
      <dgm:t>
        <a:bodyPr/>
        <a:lstStyle/>
        <a:p>
          <a:endParaRPr lang="ru-RU"/>
        </a:p>
      </dgm:t>
    </dgm:pt>
    <dgm:pt modelId="{8BD99D45-B284-4E85-BAF3-324B08B60C49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latin typeface="Tahoma" pitchFamily="34" charset="0"/>
              <a:ea typeface="Tahoma" pitchFamily="34" charset="0"/>
              <a:cs typeface="Tahoma" pitchFamily="34" charset="0"/>
            </a:rPr>
            <a:t>педагог </a:t>
          </a:r>
          <a:r>
            <a:rPr lang="ru-RU" sz="14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отлично ориентируется </a:t>
          </a:r>
          <a:r>
            <a:rPr lang="ru-RU" sz="1400" dirty="0" smtClean="0">
              <a:latin typeface="Tahoma" pitchFamily="34" charset="0"/>
              <a:ea typeface="Tahoma" pitchFamily="34" charset="0"/>
              <a:cs typeface="Tahoma" pitchFamily="34" charset="0"/>
            </a:rPr>
            <a:t>в нормативных документах и современных публикациях по методологии учебного предмета, что находит отражение в оборудовании кабинета, в содержании урочной и внеурочной деятельности учащихся;</a:t>
          </a:r>
          <a:endParaRPr lang="ru-RU" sz="14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26EB637-24D2-4D33-AF47-60E929B3D168}" type="parTrans" cxnId="{E094ACC7-8EFF-4196-8B0D-168FFD383126}">
      <dgm:prSet/>
      <dgm:spPr/>
      <dgm:t>
        <a:bodyPr/>
        <a:lstStyle/>
        <a:p>
          <a:endParaRPr lang="ru-RU"/>
        </a:p>
      </dgm:t>
    </dgm:pt>
    <dgm:pt modelId="{40A3912B-71D9-423A-8F6D-C0100DBBBC71}" type="sibTrans" cxnId="{E094ACC7-8EFF-4196-8B0D-168FFD383126}">
      <dgm:prSet/>
      <dgm:spPr/>
      <dgm:t>
        <a:bodyPr/>
        <a:lstStyle/>
        <a:p>
          <a:endParaRPr lang="ru-RU"/>
        </a:p>
      </dgm:t>
    </dgm:pt>
    <dgm:pt modelId="{72527F92-C4C6-4553-A5F4-34E8E4213C9E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latin typeface="Tahoma" pitchFamily="34" charset="0"/>
              <a:ea typeface="Tahoma" pitchFamily="34" charset="0"/>
              <a:cs typeface="Tahoma" pitchFamily="34" charset="0"/>
            </a:rPr>
            <a:t>владеет разнообразными методами  ведения урока;</a:t>
          </a:r>
          <a:endParaRPr lang="ru-RU" sz="14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80C5206B-280E-4008-8E51-113323AA3C8F}" type="parTrans" cxnId="{D5C563E1-3198-438A-844A-980B916BD01E}">
      <dgm:prSet/>
      <dgm:spPr/>
      <dgm:t>
        <a:bodyPr/>
        <a:lstStyle/>
        <a:p>
          <a:endParaRPr lang="ru-RU"/>
        </a:p>
      </dgm:t>
    </dgm:pt>
    <dgm:pt modelId="{D65075DD-43E1-4AB1-AE6D-8EAB0F9E8614}" type="sibTrans" cxnId="{D5C563E1-3198-438A-844A-980B916BD01E}">
      <dgm:prSet/>
      <dgm:spPr/>
      <dgm:t>
        <a:bodyPr/>
        <a:lstStyle/>
        <a:p>
          <a:endParaRPr lang="ru-RU"/>
        </a:p>
      </dgm:t>
    </dgm:pt>
    <dgm:pt modelId="{848BD2C6-2DF4-4BF1-B9F2-871E851332FB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latin typeface="Tahoma" pitchFamily="34" charset="0"/>
              <a:ea typeface="Tahoma" pitchFamily="34" charset="0"/>
              <a:cs typeface="Tahoma" pitchFamily="34" charset="0"/>
            </a:rPr>
            <a:t>структура урока четкая, в ней учтены различные пути продвижения для учащихся. </a:t>
          </a:r>
          <a:endParaRPr lang="ru-RU" sz="14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C70C288F-E137-4116-8E63-D53B1D3CE519}" type="parTrans" cxnId="{01090D6C-9049-47BA-B69D-97F0F7854545}">
      <dgm:prSet/>
      <dgm:spPr/>
      <dgm:t>
        <a:bodyPr/>
        <a:lstStyle/>
        <a:p>
          <a:endParaRPr lang="ru-RU"/>
        </a:p>
      </dgm:t>
    </dgm:pt>
    <dgm:pt modelId="{B10EB301-56AC-4E14-B4ED-B1FF5BC4D77D}" type="sibTrans" cxnId="{01090D6C-9049-47BA-B69D-97F0F7854545}">
      <dgm:prSet/>
      <dgm:spPr/>
      <dgm:t>
        <a:bodyPr/>
        <a:lstStyle/>
        <a:p>
          <a:endParaRPr lang="ru-RU"/>
        </a:p>
      </dgm:t>
    </dgm:pt>
    <dgm:pt modelId="{B8E10777-2F1D-482D-B750-9E3BC9D90887}" type="pres">
      <dgm:prSet presAssocID="{EDF0A8DE-232D-44C2-8400-08D43D10570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7443B5B-A467-4C5D-AF78-214B4E8E1FE7}" type="pres">
      <dgm:prSet presAssocID="{47389A9C-0CAD-4134-A01B-E40632727145}" presName="linNode" presStyleCnt="0"/>
      <dgm:spPr/>
    </dgm:pt>
    <dgm:pt modelId="{6117BB86-E136-4F16-B374-EBF957A9DE44}" type="pres">
      <dgm:prSet presAssocID="{47389A9C-0CAD-4134-A01B-E40632727145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35B188-1844-42B1-AF65-903F3394AD1D}" type="pres">
      <dgm:prSet presAssocID="{47389A9C-0CAD-4134-A01B-E40632727145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64BB35-65EB-4FF8-8C34-DA96FA59D0AE}" type="pres">
      <dgm:prSet presAssocID="{A78ABD99-D587-416A-9CDF-50C431B26178}" presName="spacing" presStyleCnt="0"/>
      <dgm:spPr/>
    </dgm:pt>
    <dgm:pt modelId="{B46C4F24-3C3B-4D43-B02E-1135C5312EDD}" type="pres">
      <dgm:prSet presAssocID="{B0CA4C03-1DEF-4EBC-B7FE-971EC701863C}" presName="linNode" presStyleCnt="0"/>
      <dgm:spPr/>
    </dgm:pt>
    <dgm:pt modelId="{222D24CC-F1AB-4AF0-8FEE-96BA717CDDB8}" type="pres">
      <dgm:prSet presAssocID="{B0CA4C03-1DEF-4EBC-B7FE-971EC701863C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78F773-8551-475E-A30B-26257BF36D91}" type="pres">
      <dgm:prSet presAssocID="{B0CA4C03-1DEF-4EBC-B7FE-971EC701863C}" presName="childShp" presStyleLbl="bgAccFollowNode1" presStyleIdx="1" presStyleCnt="3" custLinFactNeighborX="0" custLinFactNeighborY="8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F6CA76-00B3-49E4-83BC-5081F57AD758}" type="pres">
      <dgm:prSet presAssocID="{B8DF6674-F4AA-43FA-9C28-387BBB42EE76}" presName="spacing" presStyleCnt="0"/>
      <dgm:spPr/>
    </dgm:pt>
    <dgm:pt modelId="{DF47FA0B-150B-400F-8470-D2D161FCC656}" type="pres">
      <dgm:prSet presAssocID="{1E8EC2D3-8D36-41AC-BEF5-00E637E69602}" presName="linNode" presStyleCnt="0"/>
      <dgm:spPr/>
    </dgm:pt>
    <dgm:pt modelId="{87AF40E1-8312-4646-B835-B1097C8C0119}" type="pres">
      <dgm:prSet presAssocID="{1E8EC2D3-8D36-41AC-BEF5-00E637E69602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657127-AF03-4BC2-BE07-10B560080E1B}" type="pres">
      <dgm:prSet presAssocID="{1E8EC2D3-8D36-41AC-BEF5-00E637E69602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7638A4-EB63-4800-B98A-E0179E90DBC3}" type="presOf" srcId="{657B40B7-CCF8-4796-8646-3C43904C774F}" destId="{0F78F773-8551-475E-A30B-26257BF36D91}" srcOrd="0" destOrd="0" presId="urn:microsoft.com/office/officeart/2005/8/layout/vList6"/>
    <dgm:cxn modelId="{18A49B93-66BA-4D8A-A276-70940ECC1135}" srcId="{EDF0A8DE-232D-44C2-8400-08D43D105708}" destId="{B0CA4C03-1DEF-4EBC-B7FE-971EC701863C}" srcOrd="1" destOrd="0" parTransId="{4582A8D0-ECCC-4745-87AA-6B406CC9500D}" sibTransId="{B8DF6674-F4AA-43FA-9C28-387BBB42EE76}"/>
    <dgm:cxn modelId="{C5972B1A-3BAC-4956-9D7C-9795C7C952E5}" type="presOf" srcId="{47389A9C-0CAD-4134-A01B-E40632727145}" destId="{6117BB86-E136-4F16-B374-EBF957A9DE44}" srcOrd="0" destOrd="0" presId="urn:microsoft.com/office/officeart/2005/8/layout/vList6"/>
    <dgm:cxn modelId="{38CE6CB9-B6AB-4B00-ADB9-67D95878477D}" type="presOf" srcId="{EDF0A8DE-232D-44C2-8400-08D43D105708}" destId="{B8E10777-2F1D-482D-B750-9E3BC9D90887}" srcOrd="0" destOrd="0" presId="urn:microsoft.com/office/officeart/2005/8/layout/vList6"/>
    <dgm:cxn modelId="{B569B10B-8870-4A38-94D4-B98646DE3548}" type="presOf" srcId="{4954A4C2-8827-49A1-9E80-4B0F94075930}" destId="{1435B188-1844-42B1-AF65-903F3394AD1D}" srcOrd="0" destOrd="0" presId="urn:microsoft.com/office/officeart/2005/8/layout/vList6"/>
    <dgm:cxn modelId="{BD93FAB6-E084-45A9-8355-D216AEE8ED78}" srcId="{47389A9C-0CAD-4134-A01B-E40632727145}" destId="{4954A4C2-8827-49A1-9E80-4B0F94075930}" srcOrd="0" destOrd="0" parTransId="{F7464B94-CFC5-4DE3-9B56-BDEDBE31FF08}" sibTransId="{8BA9E0A4-DEFD-4C64-BE27-326E1855B45A}"/>
    <dgm:cxn modelId="{89707E85-CDD3-49D9-89B0-90E8A6B50C3B}" type="presOf" srcId="{F9C7718E-4A0C-4E00-AE9B-0E0ADAB0CA9C}" destId="{1435B188-1844-42B1-AF65-903F3394AD1D}" srcOrd="0" destOrd="2" presId="urn:microsoft.com/office/officeart/2005/8/layout/vList6"/>
    <dgm:cxn modelId="{2C282AF0-1C4E-4100-A2B8-121B85FFA0EB}" srcId="{47389A9C-0CAD-4134-A01B-E40632727145}" destId="{9387546E-E48B-489F-8770-3F752DA03FDD}" srcOrd="1" destOrd="0" parTransId="{46B8FED5-AB97-401B-8DAD-879940E7B6D2}" sibTransId="{E86AEFF7-1751-40E3-BD39-0AED74CE9DF8}"/>
    <dgm:cxn modelId="{7B176342-6239-4C50-BDD2-E2F8A437040F}" type="presOf" srcId="{848BD2C6-2DF4-4BF1-B9F2-871E851332FB}" destId="{AB657127-AF03-4BC2-BE07-10B560080E1B}" srcOrd="0" destOrd="2" presId="urn:microsoft.com/office/officeart/2005/8/layout/vList6"/>
    <dgm:cxn modelId="{D5C563E1-3198-438A-844A-980B916BD01E}" srcId="{1E8EC2D3-8D36-41AC-BEF5-00E637E69602}" destId="{72527F92-C4C6-4553-A5F4-34E8E4213C9E}" srcOrd="1" destOrd="0" parTransId="{80C5206B-280E-4008-8E51-113323AA3C8F}" sibTransId="{D65075DD-43E1-4AB1-AE6D-8EAB0F9E8614}"/>
    <dgm:cxn modelId="{038085DF-8687-497A-9904-6E4F6C235F83}" type="presOf" srcId="{9387546E-E48B-489F-8770-3F752DA03FDD}" destId="{1435B188-1844-42B1-AF65-903F3394AD1D}" srcOrd="0" destOrd="1" presId="urn:microsoft.com/office/officeart/2005/8/layout/vList6"/>
    <dgm:cxn modelId="{A7578873-385F-41A2-B036-69D88E4F838E}" srcId="{EDF0A8DE-232D-44C2-8400-08D43D105708}" destId="{47389A9C-0CAD-4134-A01B-E40632727145}" srcOrd="0" destOrd="0" parTransId="{D7DBA491-B2C5-4B4C-B34F-5DDD5D875110}" sibTransId="{A78ABD99-D587-416A-9CDF-50C431B26178}"/>
    <dgm:cxn modelId="{ACD5EA99-4ED4-4E00-8BCE-B78FD5D841E6}" type="presOf" srcId="{B0CA4C03-1DEF-4EBC-B7FE-971EC701863C}" destId="{222D24CC-F1AB-4AF0-8FEE-96BA717CDDB8}" srcOrd="0" destOrd="0" presId="urn:microsoft.com/office/officeart/2005/8/layout/vList6"/>
    <dgm:cxn modelId="{0DF5C769-61D5-4F29-8EF8-F06FD365D1D4}" type="presOf" srcId="{90FB6818-3A42-4B87-B51D-CF665B000AEA}" destId="{0F78F773-8551-475E-A30B-26257BF36D91}" srcOrd="0" destOrd="1" presId="urn:microsoft.com/office/officeart/2005/8/layout/vList6"/>
    <dgm:cxn modelId="{01090D6C-9049-47BA-B69D-97F0F7854545}" srcId="{1E8EC2D3-8D36-41AC-BEF5-00E637E69602}" destId="{848BD2C6-2DF4-4BF1-B9F2-871E851332FB}" srcOrd="2" destOrd="0" parTransId="{C70C288F-E137-4116-8E63-D53B1D3CE519}" sibTransId="{B10EB301-56AC-4E14-B4ED-B1FF5BC4D77D}"/>
    <dgm:cxn modelId="{07B548EB-F261-42DB-86BF-8845953D9724}" srcId="{B0CA4C03-1DEF-4EBC-B7FE-971EC701863C}" destId="{54EFCE79-46C4-4B81-938F-E6CF45918E46}" srcOrd="2" destOrd="0" parTransId="{510A4A7D-F77B-4EB2-B77C-A387D1660B53}" sibTransId="{A25D6EC6-068B-41A3-BCB5-AF10CB1CD83B}"/>
    <dgm:cxn modelId="{E094ACC7-8EFF-4196-8B0D-168FFD383126}" srcId="{1E8EC2D3-8D36-41AC-BEF5-00E637E69602}" destId="{8BD99D45-B284-4E85-BAF3-324B08B60C49}" srcOrd="0" destOrd="0" parTransId="{526EB637-24D2-4D33-AF47-60E929B3D168}" sibTransId="{40A3912B-71D9-423A-8F6D-C0100DBBBC71}"/>
    <dgm:cxn modelId="{12AC6579-0EF8-40C7-BC2A-30DDC793896F}" srcId="{B0CA4C03-1DEF-4EBC-B7FE-971EC701863C}" destId="{657B40B7-CCF8-4796-8646-3C43904C774F}" srcOrd="0" destOrd="0" parTransId="{B9387DE2-3F15-40C0-AF83-A866CD3DA81A}" sibTransId="{85D90ACA-C3A7-43D0-B00A-74B02434A69E}"/>
    <dgm:cxn modelId="{C5F5A1DE-0289-444F-B4D9-3430E830718B}" srcId="{B0CA4C03-1DEF-4EBC-B7FE-971EC701863C}" destId="{90FB6818-3A42-4B87-B51D-CF665B000AEA}" srcOrd="1" destOrd="0" parTransId="{EDF32F03-4CC1-429F-B31F-13F9B5DE9DFB}" sibTransId="{72DC301F-C9DC-4E73-AA33-FF12635A64DF}"/>
    <dgm:cxn modelId="{7C4FB703-D750-4100-A225-7D402F7E7D6A}" type="presOf" srcId="{8BD99D45-B284-4E85-BAF3-324B08B60C49}" destId="{AB657127-AF03-4BC2-BE07-10B560080E1B}" srcOrd="0" destOrd="0" presId="urn:microsoft.com/office/officeart/2005/8/layout/vList6"/>
    <dgm:cxn modelId="{83613FB2-19E8-484B-A625-858F7F5A7737}" type="presOf" srcId="{54EFCE79-46C4-4B81-938F-E6CF45918E46}" destId="{0F78F773-8551-475E-A30B-26257BF36D91}" srcOrd="0" destOrd="2" presId="urn:microsoft.com/office/officeart/2005/8/layout/vList6"/>
    <dgm:cxn modelId="{72C65F84-E1E8-4E4D-9FC1-00AEB26512E8}" srcId="{EDF0A8DE-232D-44C2-8400-08D43D105708}" destId="{1E8EC2D3-8D36-41AC-BEF5-00E637E69602}" srcOrd="2" destOrd="0" parTransId="{9C9F60C7-33CE-4133-BF17-E2AD077DAC03}" sibTransId="{D398ADC9-B3D6-44AD-900B-22CA8BB33314}"/>
    <dgm:cxn modelId="{9AA0F329-3E86-414F-9A82-2D0A0994E57B}" type="presOf" srcId="{72527F92-C4C6-4553-A5F4-34E8E4213C9E}" destId="{AB657127-AF03-4BC2-BE07-10B560080E1B}" srcOrd="0" destOrd="1" presId="urn:microsoft.com/office/officeart/2005/8/layout/vList6"/>
    <dgm:cxn modelId="{2404899A-8968-49FA-B322-674BFE092CB1}" srcId="{47389A9C-0CAD-4134-A01B-E40632727145}" destId="{F9C7718E-4A0C-4E00-AE9B-0E0ADAB0CA9C}" srcOrd="2" destOrd="0" parTransId="{84F46026-BE43-4A48-83D8-B281EEF799D7}" sibTransId="{27DD9752-620D-449E-B556-DCA8F4C26780}"/>
    <dgm:cxn modelId="{5D9CE66A-86BC-42A8-8964-61465BB4BE52}" type="presOf" srcId="{1E8EC2D3-8D36-41AC-BEF5-00E637E69602}" destId="{87AF40E1-8312-4646-B835-B1097C8C0119}" srcOrd="0" destOrd="0" presId="urn:microsoft.com/office/officeart/2005/8/layout/vList6"/>
    <dgm:cxn modelId="{BAD263A3-9A17-4337-B8CD-0E8B86BB1720}" type="presParOf" srcId="{B8E10777-2F1D-482D-B750-9E3BC9D90887}" destId="{77443B5B-A467-4C5D-AF78-214B4E8E1FE7}" srcOrd="0" destOrd="0" presId="urn:microsoft.com/office/officeart/2005/8/layout/vList6"/>
    <dgm:cxn modelId="{E1B52AF8-75C0-4986-923A-BA01D18769A5}" type="presParOf" srcId="{77443B5B-A467-4C5D-AF78-214B4E8E1FE7}" destId="{6117BB86-E136-4F16-B374-EBF957A9DE44}" srcOrd="0" destOrd="0" presId="urn:microsoft.com/office/officeart/2005/8/layout/vList6"/>
    <dgm:cxn modelId="{E06A36B2-6021-4F15-912A-39237B50A4C1}" type="presParOf" srcId="{77443B5B-A467-4C5D-AF78-214B4E8E1FE7}" destId="{1435B188-1844-42B1-AF65-903F3394AD1D}" srcOrd="1" destOrd="0" presId="urn:microsoft.com/office/officeart/2005/8/layout/vList6"/>
    <dgm:cxn modelId="{17FA84EC-0D07-40B8-9EC1-296DDF21B905}" type="presParOf" srcId="{B8E10777-2F1D-482D-B750-9E3BC9D90887}" destId="{B964BB35-65EB-4FF8-8C34-DA96FA59D0AE}" srcOrd="1" destOrd="0" presId="urn:microsoft.com/office/officeart/2005/8/layout/vList6"/>
    <dgm:cxn modelId="{2C3DBFF8-4926-4377-855D-1D0D9A014935}" type="presParOf" srcId="{B8E10777-2F1D-482D-B750-9E3BC9D90887}" destId="{B46C4F24-3C3B-4D43-B02E-1135C5312EDD}" srcOrd="2" destOrd="0" presId="urn:microsoft.com/office/officeart/2005/8/layout/vList6"/>
    <dgm:cxn modelId="{C04CF1A3-3467-42D0-9C2F-D9A6B1A4B8E3}" type="presParOf" srcId="{B46C4F24-3C3B-4D43-B02E-1135C5312EDD}" destId="{222D24CC-F1AB-4AF0-8FEE-96BA717CDDB8}" srcOrd="0" destOrd="0" presId="urn:microsoft.com/office/officeart/2005/8/layout/vList6"/>
    <dgm:cxn modelId="{878FAEEE-3AD1-4B37-9762-099EE138B9EB}" type="presParOf" srcId="{B46C4F24-3C3B-4D43-B02E-1135C5312EDD}" destId="{0F78F773-8551-475E-A30B-26257BF36D91}" srcOrd="1" destOrd="0" presId="urn:microsoft.com/office/officeart/2005/8/layout/vList6"/>
    <dgm:cxn modelId="{EE496751-B578-4E3F-BA68-951137F5BA16}" type="presParOf" srcId="{B8E10777-2F1D-482D-B750-9E3BC9D90887}" destId="{18F6CA76-00B3-49E4-83BC-5081F57AD758}" srcOrd="3" destOrd="0" presId="urn:microsoft.com/office/officeart/2005/8/layout/vList6"/>
    <dgm:cxn modelId="{AB3590EA-0FB4-4846-876F-2B435EBC19F3}" type="presParOf" srcId="{B8E10777-2F1D-482D-B750-9E3BC9D90887}" destId="{DF47FA0B-150B-400F-8470-D2D161FCC656}" srcOrd="4" destOrd="0" presId="urn:microsoft.com/office/officeart/2005/8/layout/vList6"/>
    <dgm:cxn modelId="{421BA354-95FA-44C9-BAFF-CDCBE3C4817D}" type="presParOf" srcId="{DF47FA0B-150B-400F-8470-D2D161FCC656}" destId="{87AF40E1-8312-4646-B835-B1097C8C0119}" srcOrd="0" destOrd="0" presId="urn:microsoft.com/office/officeart/2005/8/layout/vList6"/>
    <dgm:cxn modelId="{5F634AC8-7416-4FB4-B53A-2D3F9169EE05}" type="presParOf" srcId="{DF47FA0B-150B-400F-8470-D2D161FCC656}" destId="{AB657127-AF03-4BC2-BE07-10B560080E1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DF0A8DE-232D-44C2-8400-08D43D105708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389A9C-0CAD-4134-A01B-E40632727145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Обязательный уровень</a:t>
          </a:r>
          <a:endParaRPr lang="ru-RU" sz="2400" dirty="0">
            <a:solidFill>
              <a:schemeClr val="tx1"/>
            </a:solidFill>
          </a:endParaRPr>
        </a:p>
      </dgm:t>
    </dgm:pt>
    <dgm:pt modelId="{D7DBA491-B2C5-4B4C-B34F-5DDD5D875110}" type="parTrans" cxnId="{A7578873-385F-41A2-B036-69D88E4F838E}">
      <dgm:prSet/>
      <dgm:spPr/>
      <dgm:t>
        <a:bodyPr/>
        <a:lstStyle/>
        <a:p>
          <a:endParaRPr lang="ru-RU"/>
        </a:p>
      </dgm:t>
    </dgm:pt>
    <dgm:pt modelId="{A78ABD99-D587-416A-9CDF-50C431B26178}" type="sibTrans" cxnId="{A7578873-385F-41A2-B036-69D88E4F838E}">
      <dgm:prSet/>
      <dgm:spPr/>
      <dgm:t>
        <a:bodyPr/>
        <a:lstStyle/>
        <a:p>
          <a:endParaRPr lang="ru-RU"/>
        </a:p>
      </dgm:t>
    </dgm:pt>
    <dgm:pt modelId="{4954A4C2-8827-49A1-9E80-4B0F94075930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владеет умением</a:t>
          </a:r>
          <a:r>
            <a:rPr lang="ru-RU" sz="14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4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передавать от поколения к поколению такие значимые элементы культуры, как знания, ценности, навыки общекультурного характера.</a:t>
          </a:r>
          <a:endParaRPr lang="ru-RU" sz="14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F7464B94-CFC5-4DE3-9B56-BDEDBE31FF08}" type="parTrans" cxnId="{BD93FAB6-E084-45A9-8355-D216AEE8ED78}">
      <dgm:prSet/>
      <dgm:spPr/>
      <dgm:t>
        <a:bodyPr/>
        <a:lstStyle/>
        <a:p>
          <a:endParaRPr lang="ru-RU"/>
        </a:p>
      </dgm:t>
    </dgm:pt>
    <dgm:pt modelId="{8BA9E0A4-DEFD-4C64-BE27-326E1855B45A}" type="sibTrans" cxnId="{BD93FAB6-E084-45A9-8355-D216AEE8ED78}">
      <dgm:prSet/>
      <dgm:spPr/>
      <dgm:t>
        <a:bodyPr/>
        <a:lstStyle/>
        <a:p>
          <a:endParaRPr lang="ru-RU"/>
        </a:p>
      </dgm:t>
    </dgm:pt>
    <dgm:pt modelId="{657B40B7-CCF8-4796-8646-3C43904C774F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0" dirty="0" smtClean="0">
              <a:solidFill>
                <a:srgbClr val="FF0000"/>
              </a:solidFill>
            </a:rPr>
            <a:t>владеет</a:t>
          </a:r>
          <a:r>
            <a:rPr lang="ru-RU" sz="1400" b="0" dirty="0" smtClean="0">
              <a:solidFill>
                <a:schemeClr val="tx1"/>
              </a:solidFill>
            </a:rPr>
            <a:t>  умением превратить цели, содержание учебного предмета и способы действий в ресурсы личностного развития и социализации каждого ученика;</a:t>
          </a:r>
          <a:endParaRPr lang="ru-RU" sz="1400" b="0" dirty="0"/>
        </a:p>
      </dgm:t>
    </dgm:pt>
    <dgm:pt modelId="{B9387DE2-3F15-40C0-AF83-A866CD3DA81A}" type="parTrans" cxnId="{12AC6579-0EF8-40C7-BC2A-30DDC793896F}">
      <dgm:prSet/>
      <dgm:spPr/>
      <dgm:t>
        <a:bodyPr/>
        <a:lstStyle/>
        <a:p>
          <a:endParaRPr lang="ru-RU"/>
        </a:p>
      </dgm:t>
    </dgm:pt>
    <dgm:pt modelId="{85D90ACA-C3A7-43D0-B00A-74B02434A69E}" type="sibTrans" cxnId="{12AC6579-0EF8-40C7-BC2A-30DDC793896F}">
      <dgm:prSet/>
      <dgm:spPr/>
      <dgm:t>
        <a:bodyPr/>
        <a:lstStyle/>
        <a:p>
          <a:endParaRPr lang="ru-RU"/>
        </a:p>
      </dgm:t>
    </dgm:pt>
    <dgm:pt modelId="{B0CA4C03-1DEF-4EBC-B7FE-971EC701863C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Продвинутый уровень</a:t>
          </a:r>
          <a:endParaRPr lang="ru-RU" sz="2400" dirty="0">
            <a:solidFill>
              <a:schemeClr val="tx1"/>
            </a:solidFill>
          </a:endParaRPr>
        </a:p>
      </dgm:t>
    </dgm:pt>
    <dgm:pt modelId="{B8DF6674-F4AA-43FA-9C28-387BBB42EE76}" type="sibTrans" cxnId="{18A49B93-66BA-4D8A-A276-70940ECC1135}">
      <dgm:prSet/>
      <dgm:spPr/>
      <dgm:t>
        <a:bodyPr/>
        <a:lstStyle/>
        <a:p>
          <a:endParaRPr lang="ru-RU"/>
        </a:p>
      </dgm:t>
    </dgm:pt>
    <dgm:pt modelId="{4582A8D0-ECCC-4745-87AA-6B406CC9500D}" type="parTrans" cxnId="{18A49B93-66BA-4D8A-A276-70940ECC1135}">
      <dgm:prSet/>
      <dgm:spPr/>
      <dgm:t>
        <a:bodyPr/>
        <a:lstStyle/>
        <a:p>
          <a:endParaRPr lang="ru-RU"/>
        </a:p>
      </dgm:t>
    </dgm:pt>
    <dgm:pt modelId="{1E8EC2D3-8D36-41AC-BEF5-00E637E69602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Творческий уровень</a:t>
          </a:r>
          <a:endParaRPr lang="ru-RU" sz="2400" dirty="0">
            <a:solidFill>
              <a:schemeClr val="tx1"/>
            </a:solidFill>
          </a:endParaRPr>
        </a:p>
      </dgm:t>
    </dgm:pt>
    <dgm:pt modelId="{9C9F60C7-33CE-4133-BF17-E2AD077DAC03}" type="parTrans" cxnId="{72C65F84-E1E8-4E4D-9FC1-00AEB26512E8}">
      <dgm:prSet/>
      <dgm:spPr/>
      <dgm:t>
        <a:bodyPr/>
        <a:lstStyle/>
        <a:p>
          <a:endParaRPr lang="ru-RU"/>
        </a:p>
      </dgm:t>
    </dgm:pt>
    <dgm:pt modelId="{D398ADC9-B3D6-44AD-900B-22CA8BB33314}" type="sibTrans" cxnId="{72C65F84-E1E8-4E4D-9FC1-00AEB26512E8}">
      <dgm:prSet/>
      <dgm:spPr/>
      <dgm:t>
        <a:bodyPr/>
        <a:lstStyle/>
        <a:p>
          <a:endParaRPr lang="ru-RU"/>
        </a:p>
      </dgm:t>
    </dgm:pt>
    <dgm:pt modelId="{8BD99D45-B284-4E85-BAF3-324B08B60C49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>
              <a:solidFill>
                <a:srgbClr val="FF0000"/>
              </a:solidFill>
            </a:rPr>
            <a:t>способен передавать учащимся новые социальные умения;</a:t>
          </a:r>
          <a:endParaRPr lang="ru-RU" sz="1600" dirty="0">
            <a:solidFill>
              <a:srgbClr val="FF0000"/>
            </a:solidFill>
          </a:endParaRPr>
        </a:p>
      </dgm:t>
    </dgm:pt>
    <dgm:pt modelId="{526EB637-24D2-4D33-AF47-60E929B3D168}" type="parTrans" cxnId="{E094ACC7-8EFF-4196-8B0D-168FFD383126}">
      <dgm:prSet/>
      <dgm:spPr/>
      <dgm:t>
        <a:bodyPr/>
        <a:lstStyle/>
        <a:p>
          <a:endParaRPr lang="ru-RU"/>
        </a:p>
      </dgm:t>
    </dgm:pt>
    <dgm:pt modelId="{40A3912B-71D9-423A-8F6D-C0100DBBBC71}" type="sibTrans" cxnId="{E094ACC7-8EFF-4196-8B0D-168FFD383126}">
      <dgm:prSet/>
      <dgm:spPr/>
      <dgm:t>
        <a:bodyPr/>
        <a:lstStyle/>
        <a:p>
          <a:endParaRPr lang="ru-RU"/>
        </a:p>
      </dgm:t>
    </dgm:pt>
    <dgm:pt modelId="{17C9B222-F72F-4398-A4FC-256405BA7C32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развивает ученика </a:t>
          </a:r>
          <a:r>
            <a:rPr lang="ru-RU" sz="1400" dirty="0" smtClean="0">
              <a:latin typeface="Tahoma" pitchFamily="34" charset="0"/>
              <a:ea typeface="Tahoma" pitchFamily="34" charset="0"/>
              <a:cs typeface="Tahoma" pitchFamily="34" charset="0"/>
            </a:rPr>
            <a:t>как члена общества, гражданина и патриота.</a:t>
          </a:r>
          <a:endParaRPr lang="ru-RU" sz="14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71282ED-8E01-4157-90A3-88CC07A94F41}" type="parTrans" cxnId="{CD98CAF8-4C71-4833-81F3-A1ABB30C41B7}">
      <dgm:prSet/>
      <dgm:spPr/>
      <dgm:t>
        <a:bodyPr/>
        <a:lstStyle/>
        <a:p>
          <a:endParaRPr lang="ru-RU"/>
        </a:p>
      </dgm:t>
    </dgm:pt>
    <dgm:pt modelId="{F3A8C0E6-1655-4064-8A38-0B0E3B3239B6}" type="sibTrans" cxnId="{CD98CAF8-4C71-4833-81F3-A1ABB30C41B7}">
      <dgm:prSet/>
      <dgm:spPr/>
      <dgm:t>
        <a:bodyPr/>
        <a:lstStyle/>
        <a:p>
          <a:endParaRPr lang="ru-RU"/>
        </a:p>
      </dgm:t>
    </dgm:pt>
    <dgm:pt modelId="{B18DC5D5-507B-4D6C-A8C9-8EFA3893F868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0" dirty="0" smtClean="0"/>
            <a:t>Владеет приемами саморегуляции,  педагогическим тактом в любых педагогических ситуациях;</a:t>
          </a:r>
          <a:endParaRPr lang="ru-RU" sz="1400" b="0" dirty="0"/>
        </a:p>
      </dgm:t>
    </dgm:pt>
    <dgm:pt modelId="{370D370D-B061-46C2-9791-D736E9A0B381}" type="parTrans" cxnId="{6E34821E-D025-45B9-942E-E38BCEE36F1D}">
      <dgm:prSet/>
      <dgm:spPr/>
      <dgm:t>
        <a:bodyPr/>
        <a:lstStyle/>
        <a:p>
          <a:endParaRPr lang="ru-RU"/>
        </a:p>
      </dgm:t>
    </dgm:pt>
    <dgm:pt modelId="{35FD57F3-E527-4CD8-921C-4B8766CFFDD8}" type="sibTrans" cxnId="{6E34821E-D025-45B9-942E-E38BCEE36F1D}">
      <dgm:prSet/>
      <dgm:spPr/>
      <dgm:t>
        <a:bodyPr/>
        <a:lstStyle/>
        <a:p>
          <a:endParaRPr lang="ru-RU"/>
        </a:p>
      </dgm:t>
    </dgm:pt>
    <dgm:pt modelId="{F541259B-259A-47A2-9708-20C532F52882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0" dirty="0" smtClean="0"/>
            <a:t>Обладает эрудицией и широким кругозором. </a:t>
          </a:r>
          <a:endParaRPr lang="ru-RU" sz="1400" b="0" dirty="0"/>
        </a:p>
      </dgm:t>
    </dgm:pt>
    <dgm:pt modelId="{C951C460-BF63-4008-A7EF-BC146F32AD99}" type="parTrans" cxnId="{BF27F7FE-C117-451B-B46E-E509EA16871D}">
      <dgm:prSet/>
      <dgm:spPr/>
      <dgm:t>
        <a:bodyPr/>
        <a:lstStyle/>
        <a:p>
          <a:endParaRPr lang="ru-RU"/>
        </a:p>
      </dgm:t>
    </dgm:pt>
    <dgm:pt modelId="{69AACD6E-F167-4BB7-9A14-05DBE96A01F9}" type="sibTrans" cxnId="{BF27F7FE-C117-451B-B46E-E509EA16871D}">
      <dgm:prSet/>
      <dgm:spPr/>
      <dgm:t>
        <a:bodyPr/>
        <a:lstStyle/>
        <a:p>
          <a:endParaRPr lang="ru-RU"/>
        </a:p>
      </dgm:t>
    </dgm:pt>
    <dgm:pt modelId="{002E62A4-0856-4F1D-8500-87EFF4E60EEB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/>
            <a:t>Ориентируется в изменчивом мире социальных ролей;</a:t>
          </a:r>
          <a:endParaRPr lang="ru-RU" sz="1400" dirty="0"/>
        </a:p>
      </dgm:t>
    </dgm:pt>
    <dgm:pt modelId="{18A14E6B-F4C2-4C2C-ABBC-6748C6D0C984}" type="parTrans" cxnId="{00BEE2EA-52B6-404E-A9E4-65367B823F46}">
      <dgm:prSet/>
      <dgm:spPr/>
      <dgm:t>
        <a:bodyPr/>
        <a:lstStyle/>
        <a:p>
          <a:endParaRPr lang="ru-RU"/>
        </a:p>
      </dgm:t>
    </dgm:pt>
    <dgm:pt modelId="{1ED8B4E1-E81F-4981-8E0A-AAC78B7E0E20}" type="sibTrans" cxnId="{00BEE2EA-52B6-404E-A9E4-65367B823F46}">
      <dgm:prSet/>
      <dgm:spPr/>
      <dgm:t>
        <a:bodyPr/>
        <a:lstStyle/>
        <a:p>
          <a:endParaRPr lang="ru-RU"/>
        </a:p>
      </dgm:t>
    </dgm:pt>
    <dgm:pt modelId="{B9D79EC0-7A0D-4D96-9CF7-0046BE79A8EF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/>
            <a:t>адекватно реагирует на изменчивость социальных ролей; </a:t>
          </a:r>
          <a:endParaRPr lang="ru-RU" sz="1400" dirty="0"/>
        </a:p>
      </dgm:t>
    </dgm:pt>
    <dgm:pt modelId="{0634FC76-01C7-425C-BF5C-BC3FA191104D}" type="parTrans" cxnId="{76B2AFBF-E194-4942-8C86-1A6F19D6CE8C}">
      <dgm:prSet/>
      <dgm:spPr/>
      <dgm:t>
        <a:bodyPr/>
        <a:lstStyle/>
        <a:p>
          <a:endParaRPr lang="ru-RU"/>
        </a:p>
      </dgm:t>
    </dgm:pt>
    <dgm:pt modelId="{1949563A-1295-40CF-91B7-7923DF9AB97A}" type="sibTrans" cxnId="{76B2AFBF-E194-4942-8C86-1A6F19D6CE8C}">
      <dgm:prSet/>
      <dgm:spPr/>
      <dgm:t>
        <a:bodyPr/>
        <a:lstStyle/>
        <a:p>
          <a:endParaRPr lang="ru-RU"/>
        </a:p>
      </dgm:t>
    </dgm:pt>
    <dgm:pt modelId="{6800F6AB-7DCA-4B70-A776-00E99B7E67F3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/>
            <a:t>Готовит к будущему, к встрече с неизвестным.</a:t>
          </a:r>
          <a:endParaRPr lang="ru-RU" sz="1400" dirty="0"/>
        </a:p>
      </dgm:t>
    </dgm:pt>
    <dgm:pt modelId="{B9528E16-908C-4C31-9BA8-BB71BB1A79F4}" type="parTrans" cxnId="{F53D08A1-8F8D-4233-9845-AE09E5B6B011}">
      <dgm:prSet/>
      <dgm:spPr/>
      <dgm:t>
        <a:bodyPr/>
        <a:lstStyle/>
        <a:p>
          <a:endParaRPr lang="ru-RU"/>
        </a:p>
      </dgm:t>
    </dgm:pt>
    <dgm:pt modelId="{9E3DA065-7F75-4A88-A8B1-9DEE5C6A7B94}" type="sibTrans" cxnId="{F53D08A1-8F8D-4233-9845-AE09E5B6B011}">
      <dgm:prSet/>
      <dgm:spPr/>
      <dgm:t>
        <a:bodyPr/>
        <a:lstStyle/>
        <a:p>
          <a:endParaRPr lang="ru-RU"/>
        </a:p>
      </dgm:t>
    </dgm:pt>
    <dgm:pt modelId="{B8E10777-2F1D-482D-B750-9E3BC9D90887}" type="pres">
      <dgm:prSet presAssocID="{EDF0A8DE-232D-44C2-8400-08D43D10570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7443B5B-A467-4C5D-AF78-214B4E8E1FE7}" type="pres">
      <dgm:prSet presAssocID="{47389A9C-0CAD-4134-A01B-E40632727145}" presName="linNode" presStyleCnt="0"/>
      <dgm:spPr/>
    </dgm:pt>
    <dgm:pt modelId="{6117BB86-E136-4F16-B374-EBF957A9DE44}" type="pres">
      <dgm:prSet presAssocID="{47389A9C-0CAD-4134-A01B-E40632727145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35B188-1844-42B1-AF65-903F3394AD1D}" type="pres">
      <dgm:prSet presAssocID="{47389A9C-0CAD-4134-A01B-E40632727145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64BB35-65EB-4FF8-8C34-DA96FA59D0AE}" type="pres">
      <dgm:prSet presAssocID="{A78ABD99-D587-416A-9CDF-50C431B26178}" presName="spacing" presStyleCnt="0"/>
      <dgm:spPr/>
    </dgm:pt>
    <dgm:pt modelId="{B46C4F24-3C3B-4D43-B02E-1135C5312EDD}" type="pres">
      <dgm:prSet presAssocID="{B0CA4C03-1DEF-4EBC-B7FE-971EC701863C}" presName="linNode" presStyleCnt="0"/>
      <dgm:spPr/>
    </dgm:pt>
    <dgm:pt modelId="{222D24CC-F1AB-4AF0-8FEE-96BA717CDDB8}" type="pres">
      <dgm:prSet presAssocID="{B0CA4C03-1DEF-4EBC-B7FE-971EC701863C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78F773-8551-475E-A30B-26257BF36D91}" type="pres">
      <dgm:prSet presAssocID="{B0CA4C03-1DEF-4EBC-B7FE-971EC701863C}" presName="childShp" presStyleLbl="bgAccFollowNode1" presStyleIdx="1" presStyleCnt="3" custLinFactNeighborX="0" custLinFactNeighborY="8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F6CA76-00B3-49E4-83BC-5081F57AD758}" type="pres">
      <dgm:prSet presAssocID="{B8DF6674-F4AA-43FA-9C28-387BBB42EE76}" presName="spacing" presStyleCnt="0"/>
      <dgm:spPr/>
    </dgm:pt>
    <dgm:pt modelId="{DF47FA0B-150B-400F-8470-D2D161FCC656}" type="pres">
      <dgm:prSet presAssocID="{1E8EC2D3-8D36-41AC-BEF5-00E637E69602}" presName="linNode" presStyleCnt="0"/>
      <dgm:spPr/>
    </dgm:pt>
    <dgm:pt modelId="{87AF40E1-8312-4646-B835-B1097C8C0119}" type="pres">
      <dgm:prSet presAssocID="{1E8EC2D3-8D36-41AC-BEF5-00E637E69602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657127-AF03-4BC2-BE07-10B560080E1B}" type="pres">
      <dgm:prSet presAssocID="{1E8EC2D3-8D36-41AC-BEF5-00E637E69602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A49B93-66BA-4D8A-A276-70940ECC1135}" srcId="{EDF0A8DE-232D-44C2-8400-08D43D105708}" destId="{B0CA4C03-1DEF-4EBC-B7FE-971EC701863C}" srcOrd="1" destOrd="0" parTransId="{4582A8D0-ECCC-4745-87AA-6B406CC9500D}" sibTransId="{B8DF6674-F4AA-43FA-9C28-387BBB42EE76}"/>
    <dgm:cxn modelId="{6E34821E-D025-45B9-942E-E38BCEE36F1D}" srcId="{B0CA4C03-1DEF-4EBC-B7FE-971EC701863C}" destId="{B18DC5D5-507B-4D6C-A8C9-8EFA3893F868}" srcOrd="1" destOrd="0" parTransId="{370D370D-B061-46C2-9791-D736E9A0B381}" sibTransId="{35FD57F3-E527-4CD8-921C-4B8766CFFDD8}"/>
    <dgm:cxn modelId="{06036F82-513D-4771-81A6-87AD6F38E0C7}" type="presOf" srcId="{EDF0A8DE-232D-44C2-8400-08D43D105708}" destId="{B8E10777-2F1D-482D-B750-9E3BC9D90887}" srcOrd="0" destOrd="0" presId="urn:microsoft.com/office/officeart/2005/8/layout/vList6"/>
    <dgm:cxn modelId="{BD93FAB6-E084-45A9-8355-D216AEE8ED78}" srcId="{47389A9C-0CAD-4134-A01B-E40632727145}" destId="{4954A4C2-8827-49A1-9E80-4B0F94075930}" srcOrd="0" destOrd="0" parTransId="{F7464B94-CFC5-4DE3-9B56-BDEDBE31FF08}" sibTransId="{8BA9E0A4-DEFD-4C64-BE27-326E1855B45A}"/>
    <dgm:cxn modelId="{392C0C34-3E91-4CFD-9780-E8D85CA46714}" type="presOf" srcId="{F541259B-259A-47A2-9708-20C532F52882}" destId="{0F78F773-8551-475E-A30B-26257BF36D91}" srcOrd="0" destOrd="2" presId="urn:microsoft.com/office/officeart/2005/8/layout/vList6"/>
    <dgm:cxn modelId="{F1333C88-1FE2-4ACB-9BEE-ACD570956CCC}" type="presOf" srcId="{1E8EC2D3-8D36-41AC-BEF5-00E637E69602}" destId="{87AF40E1-8312-4646-B835-B1097C8C0119}" srcOrd="0" destOrd="0" presId="urn:microsoft.com/office/officeart/2005/8/layout/vList6"/>
    <dgm:cxn modelId="{C75B6A4D-6A54-47FF-A35E-9307CB5E6EFD}" type="presOf" srcId="{6800F6AB-7DCA-4B70-A776-00E99B7E67F3}" destId="{AB657127-AF03-4BC2-BE07-10B560080E1B}" srcOrd="0" destOrd="3" presId="urn:microsoft.com/office/officeart/2005/8/layout/vList6"/>
    <dgm:cxn modelId="{CD98CAF8-4C71-4833-81F3-A1ABB30C41B7}" srcId="{47389A9C-0CAD-4134-A01B-E40632727145}" destId="{17C9B222-F72F-4398-A4FC-256405BA7C32}" srcOrd="1" destOrd="0" parTransId="{471282ED-8E01-4157-90A3-88CC07A94F41}" sibTransId="{F3A8C0E6-1655-4064-8A38-0B0E3B3239B6}"/>
    <dgm:cxn modelId="{2217B8B1-A001-4F0D-9323-B1F2C59BC333}" type="presOf" srcId="{002E62A4-0856-4F1D-8500-87EFF4E60EEB}" destId="{AB657127-AF03-4BC2-BE07-10B560080E1B}" srcOrd="0" destOrd="1" presId="urn:microsoft.com/office/officeart/2005/8/layout/vList6"/>
    <dgm:cxn modelId="{A7578873-385F-41A2-B036-69D88E4F838E}" srcId="{EDF0A8DE-232D-44C2-8400-08D43D105708}" destId="{47389A9C-0CAD-4134-A01B-E40632727145}" srcOrd="0" destOrd="0" parTransId="{D7DBA491-B2C5-4B4C-B34F-5DDD5D875110}" sibTransId="{A78ABD99-D587-416A-9CDF-50C431B26178}"/>
    <dgm:cxn modelId="{32547005-DF87-4697-B1A3-5C4F4FF40872}" type="presOf" srcId="{B18DC5D5-507B-4D6C-A8C9-8EFA3893F868}" destId="{0F78F773-8551-475E-A30B-26257BF36D91}" srcOrd="0" destOrd="1" presId="urn:microsoft.com/office/officeart/2005/8/layout/vList6"/>
    <dgm:cxn modelId="{F53D08A1-8F8D-4233-9845-AE09E5B6B011}" srcId="{1E8EC2D3-8D36-41AC-BEF5-00E637E69602}" destId="{6800F6AB-7DCA-4B70-A776-00E99B7E67F3}" srcOrd="3" destOrd="0" parTransId="{B9528E16-908C-4C31-9BA8-BB71BB1A79F4}" sibTransId="{9E3DA065-7F75-4A88-A8B1-9DEE5C6A7B94}"/>
    <dgm:cxn modelId="{BF27F7FE-C117-451B-B46E-E509EA16871D}" srcId="{B0CA4C03-1DEF-4EBC-B7FE-971EC701863C}" destId="{F541259B-259A-47A2-9708-20C532F52882}" srcOrd="2" destOrd="0" parTransId="{C951C460-BF63-4008-A7EF-BC146F32AD99}" sibTransId="{69AACD6E-F167-4BB7-9A14-05DBE96A01F9}"/>
    <dgm:cxn modelId="{00BEE2EA-52B6-404E-A9E4-65367B823F46}" srcId="{1E8EC2D3-8D36-41AC-BEF5-00E637E69602}" destId="{002E62A4-0856-4F1D-8500-87EFF4E60EEB}" srcOrd="1" destOrd="0" parTransId="{18A14E6B-F4C2-4C2C-ABBC-6748C6D0C984}" sibTransId="{1ED8B4E1-E81F-4981-8E0A-AAC78B7E0E20}"/>
    <dgm:cxn modelId="{E094ACC7-8EFF-4196-8B0D-168FFD383126}" srcId="{1E8EC2D3-8D36-41AC-BEF5-00E637E69602}" destId="{8BD99D45-B284-4E85-BAF3-324B08B60C49}" srcOrd="0" destOrd="0" parTransId="{526EB637-24D2-4D33-AF47-60E929B3D168}" sibTransId="{40A3912B-71D9-423A-8F6D-C0100DBBBC71}"/>
    <dgm:cxn modelId="{357B1CC1-47C4-4491-AC1D-A413531E8959}" type="presOf" srcId="{4954A4C2-8827-49A1-9E80-4B0F94075930}" destId="{1435B188-1844-42B1-AF65-903F3394AD1D}" srcOrd="0" destOrd="0" presId="urn:microsoft.com/office/officeart/2005/8/layout/vList6"/>
    <dgm:cxn modelId="{12AC6579-0EF8-40C7-BC2A-30DDC793896F}" srcId="{B0CA4C03-1DEF-4EBC-B7FE-971EC701863C}" destId="{657B40B7-CCF8-4796-8646-3C43904C774F}" srcOrd="0" destOrd="0" parTransId="{B9387DE2-3F15-40C0-AF83-A866CD3DA81A}" sibTransId="{85D90ACA-C3A7-43D0-B00A-74B02434A69E}"/>
    <dgm:cxn modelId="{2C0642C1-FD17-4294-A0D5-C9765306A0DB}" type="presOf" srcId="{8BD99D45-B284-4E85-BAF3-324B08B60C49}" destId="{AB657127-AF03-4BC2-BE07-10B560080E1B}" srcOrd="0" destOrd="0" presId="urn:microsoft.com/office/officeart/2005/8/layout/vList6"/>
    <dgm:cxn modelId="{5D1C78DB-5B6F-4223-A033-72762A287C72}" type="presOf" srcId="{B0CA4C03-1DEF-4EBC-B7FE-971EC701863C}" destId="{222D24CC-F1AB-4AF0-8FEE-96BA717CDDB8}" srcOrd="0" destOrd="0" presId="urn:microsoft.com/office/officeart/2005/8/layout/vList6"/>
    <dgm:cxn modelId="{AA139AD0-2B00-41BF-8C83-BFD954AE3BF9}" type="presOf" srcId="{657B40B7-CCF8-4796-8646-3C43904C774F}" destId="{0F78F773-8551-475E-A30B-26257BF36D91}" srcOrd="0" destOrd="0" presId="urn:microsoft.com/office/officeart/2005/8/layout/vList6"/>
    <dgm:cxn modelId="{D1EA60EA-55D5-4FAE-ADAB-BE6CC7C3ABD7}" type="presOf" srcId="{17C9B222-F72F-4398-A4FC-256405BA7C32}" destId="{1435B188-1844-42B1-AF65-903F3394AD1D}" srcOrd="0" destOrd="1" presId="urn:microsoft.com/office/officeart/2005/8/layout/vList6"/>
    <dgm:cxn modelId="{72C65F84-E1E8-4E4D-9FC1-00AEB26512E8}" srcId="{EDF0A8DE-232D-44C2-8400-08D43D105708}" destId="{1E8EC2D3-8D36-41AC-BEF5-00E637E69602}" srcOrd="2" destOrd="0" parTransId="{9C9F60C7-33CE-4133-BF17-E2AD077DAC03}" sibTransId="{D398ADC9-B3D6-44AD-900B-22CA8BB33314}"/>
    <dgm:cxn modelId="{76B2AFBF-E194-4942-8C86-1A6F19D6CE8C}" srcId="{1E8EC2D3-8D36-41AC-BEF5-00E637E69602}" destId="{B9D79EC0-7A0D-4D96-9CF7-0046BE79A8EF}" srcOrd="2" destOrd="0" parTransId="{0634FC76-01C7-425C-BF5C-BC3FA191104D}" sibTransId="{1949563A-1295-40CF-91B7-7923DF9AB97A}"/>
    <dgm:cxn modelId="{B0391F4F-8223-4CCD-A49C-309F78AF214F}" type="presOf" srcId="{B9D79EC0-7A0D-4D96-9CF7-0046BE79A8EF}" destId="{AB657127-AF03-4BC2-BE07-10B560080E1B}" srcOrd="0" destOrd="2" presId="urn:microsoft.com/office/officeart/2005/8/layout/vList6"/>
    <dgm:cxn modelId="{ED25DDD2-AD01-420D-A6F0-C4302FBD1517}" type="presOf" srcId="{47389A9C-0CAD-4134-A01B-E40632727145}" destId="{6117BB86-E136-4F16-B374-EBF957A9DE44}" srcOrd="0" destOrd="0" presId="urn:microsoft.com/office/officeart/2005/8/layout/vList6"/>
    <dgm:cxn modelId="{DA27926A-83D5-4B45-BF1D-601E349B4AD2}" type="presParOf" srcId="{B8E10777-2F1D-482D-B750-9E3BC9D90887}" destId="{77443B5B-A467-4C5D-AF78-214B4E8E1FE7}" srcOrd="0" destOrd="0" presId="urn:microsoft.com/office/officeart/2005/8/layout/vList6"/>
    <dgm:cxn modelId="{0D584191-856A-409E-B4D0-7A5FE7E21A3C}" type="presParOf" srcId="{77443B5B-A467-4C5D-AF78-214B4E8E1FE7}" destId="{6117BB86-E136-4F16-B374-EBF957A9DE44}" srcOrd="0" destOrd="0" presId="urn:microsoft.com/office/officeart/2005/8/layout/vList6"/>
    <dgm:cxn modelId="{F4AB0DB3-3AFE-4BB2-AA20-72B69574AF92}" type="presParOf" srcId="{77443B5B-A467-4C5D-AF78-214B4E8E1FE7}" destId="{1435B188-1844-42B1-AF65-903F3394AD1D}" srcOrd="1" destOrd="0" presId="urn:microsoft.com/office/officeart/2005/8/layout/vList6"/>
    <dgm:cxn modelId="{165D1805-9CD4-464A-B428-D7DED8A4C672}" type="presParOf" srcId="{B8E10777-2F1D-482D-B750-9E3BC9D90887}" destId="{B964BB35-65EB-4FF8-8C34-DA96FA59D0AE}" srcOrd="1" destOrd="0" presId="urn:microsoft.com/office/officeart/2005/8/layout/vList6"/>
    <dgm:cxn modelId="{28AB2E05-FA4A-43B1-8EA5-D1BFDFC8EB0D}" type="presParOf" srcId="{B8E10777-2F1D-482D-B750-9E3BC9D90887}" destId="{B46C4F24-3C3B-4D43-B02E-1135C5312EDD}" srcOrd="2" destOrd="0" presId="urn:microsoft.com/office/officeart/2005/8/layout/vList6"/>
    <dgm:cxn modelId="{3E473819-FC42-4182-AE7B-3F36BAEFE626}" type="presParOf" srcId="{B46C4F24-3C3B-4D43-B02E-1135C5312EDD}" destId="{222D24CC-F1AB-4AF0-8FEE-96BA717CDDB8}" srcOrd="0" destOrd="0" presId="urn:microsoft.com/office/officeart/2005/8/layout/vList6"/>
    <dgm:cxn modelId="{1CCFA912-7F6A-4748-98D7-6E64403C94DD}" type="presParOf" srcId="{B46C4F24-3C3B-4D43-B02E-1135C5312EDD}" destId="{0F78F773-8551-475E-A30B-26257BF36D91}" srcOrd="1" destOrd="0" presId="urn:microsoft.com/office/officeart/2005/8/layout/vList6"/>
    <dgm:cxn modelId="{E49E6F00-1A70-4647-A171-AECA515A2977}" type="presParOf" srcId="{B8E10777-2F1D-482D-B750-9E3BC9D90887}" destId="{18F6CA76-00B3-49E4-83BC-5081F57AD758}" srcOrd="3" destOrd="0" presId="urn:microsoft.com/office/officeart/2005/8/layout/vList6"/>
    <dgm:cxn modelId="{20772736-6A34-4022-90E2-9FF381BAAC12}" type="presParOf" srcId="{B8E10777-2F1D-482D-B750-9E3BC9D90887}" destId="{DF47FA0B-150B-400F-8470-D2D161FCC656}" srcOrd="4" destOrd="0" presId="urn:microsoft.com/office/officeart/2005/8/layout/vList6"/>
    <dgm:cxn modelId="{4DC270EA-C8A0-44C6-841C-E6268B1A0879}" type="presParOf" srcId="{DF47FA0B-150B-400F-8470-D2D161FCC656}" destId="{87AF40E1-8312-4646-B835-B1097C8C0119}" srcOrd="0" destOrd="0" presId="urn:microsoft.com/office/officeart/2005/8/layout/vList6"/>
    <dgm:cxn modelId="{DA927531-EEAF-41F6-A237-74ED2EF5A944}" type="presParOf" srcId="{DF47FA0B-150B-400F-8470-D2D161FCC656}" destId="{AB657127-AF03-4BC2-BE07-10B560080E1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609D26-02BA-4E2B-A8A3-18B9B7FBA486}">
      <dsp:nvSpPr>
        <dsp:cNvPr id="0" name=""/>
        <dsp:cNvSpPr/>
      </dsp:nvSpPr>
      <dsp:spPr>
        <a:xfrm>
          <a:off x="0" y="0"/>
          <a:ext cx="6119597" cy="129136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accent2">
                  <a:lumMod val="90000"/>
                  <a:lumOff val="10000"/>
                </a:schemeClr>
              </a:solidFill>
            </a:rPr>
            <a:t>Модернизация образования</a:t>
          </a:r>
          <a:endParaRPr lang="ru-RU" sz="2400" kern="1200" dirty="0">
            <a:solidFill>
              <a:schemeClr val="accent2">
                <a:lumMod val="90000"/>
                <a:lumOff val="10000"/>
              </a:schemeClr>
            </a:solidFill>
          </a:endParaRPr>
        </a:p>
      </dsp:txBody>
      <dsp:txXfrm>
        <a:off x="37823" y="37823"/>
        <a:ext cx="4616988" cy="1215722"/>
      </dsp:txXfrm>
    </dsp:sp>
    <dsp:sp modelId="{8427CB48-4C1D-4A48-A332-E1F71AE5040B}">
      <dsp:nvSpPr>
        <dsp:cNvPr id="0" name=""/>
        <dsp:cNvSpPr/>
      </dsp:nvSpPr>
      <dsp:spPr>
        <a:xfrm>
          <a:off x="512516" y="1526163"/>
          <a:ext cx="6119597" cy="129136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accent2">
                  <a:lumMod val="90000"/>
                  <a:lumOff val="10000"/>
                </a:schemeClr>
              </a:solidFill>
            </a:rPr>
            <a:t>Формирование новой модели школы</a:t>
          </a:r>
          <a:endParaRPr lang="ru-RU" sz="2400" kern="1200" dirty="0">
            <a:solidFill>
              <a:schemeClr val="accent2">
                <a:lumMod val="90000"/>
                <a:lumOff val="10000"/>
              </a:schemeClr>
            </a:solidFill>
          </a:endParaRPr>
        </a:p>
      </dsp:txBody>
      <dsp:txXfrm>
        <a:off x="550339" y="1563986"/>
        <a:ext cx="4692045" cy="1215722"/>
      </dsp:txXfrm>
    </dsp:sp>
    <dsp:sp modelId="{D386D93A-38D2-4483-B82F-048AA548DFA7}">
      <dsp:nvSpPr>
        <dsp:cNvPr id="0" name=""/>
        <dsp:cNvSpPr/>
      </dsp:nvSpPr>
      <dsp:spPr>
        <a:xfrm>
          <a:off x="1017383" y="3052326"/>
          <a:ext cx="6119597" cy="129136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accent2">
                  <a:lumMod val="90000"/>
                  <a:lumOff val="10000"/>
                </a:schemeClr>
              </a:solidFill>
            </a:rPr>
            <a:t>Качественное повышение уровня профессионализма учителя (педагога)</a:t>
          </a:r>
          <a:endParaRPr lang="ru-RU" sz="2400" kern="1200" dirty="0">
            <a:solidFill>
              <a:schemeClr val="accent2">
                <a:lumMod val="90000"/>
                <a:lumOff val="10000"/>
              </a:schemeClr>
            </a:solidFill>
          </a:endParaRPr>
        </a:p>
      </dsp:txBody>
      <dsp:txXfrm>
        <a:off x="1055206" y="3090149"/>
        <a:ext cx="4699694" cy="1215722"/>
      </dsp:txXfrm>
    </dsp:sp>
    <dsp:sp modelId="{2285F3D8-AA8F-4F9D-AD26-C93A64FE5520}">
      <dsp:nvSpPr>
        <dsp:cNvPr id="0" name=""/>
        <dsp:cNvSpPr/>
      </dsp:nvSpPr>
      <dsp:spPr>
        <a:xfrm>
          <a:off x="1529899" y="4578490"/>
          <a:ext cx="6119597" cy="129136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accent2">
                  <a:lumMod val="90000"/>
                  <a:lumOff val="10000"/>
                </a:schemeClr>
              </a:solidFill>
            </a:rPr>
            <a:t>Повышение качества образования обучающихся</a:t>
          </a:r>
          <a:endParaRPr lang="ru-RU" sz="2400" kern="1200" dirty="0">
            <a:solidFill>
              <a:schemeClr val="accent2">
                <a:lumMod val="90000"/>
                <a:lumOff val="10000"/>
              </a:schemeClr>
            </a:solidFill>
          </a:endParaRPr>
        </a:p>
      </dsp:txBody>
      <dsp:txXfrm>
        <a:off x="1567722" y="4616313"/>
        <a:ext cx="4692045" cy="1215722"/>
      </dsp:txXfrm>
    </dsp:sp>
    <dsp:sp modelId="{E9DB686A-B509-4014-9BBC-93DCB0F2A305}">
      <dsp:nvSpPr>
        <dsp:cNvPr id="0" name=""/>
        <dsp:cNvSpPr/>
      </dsp:nvSpPr>
      <dsp:spPr>
        <a:xfrm>
          <a:off x="5280207" y="989071"/>
          <a:ext cx="839389" cy="839389"/>
        </a:xfrm>
        <a:prstGeom prst="downArrow">
          <a:avLst>
            <a:gd name="adj1" fmla="val 55000"/>
            <a:gd name="adj2" fmla="val 45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5469070" y="989071"/>
        <a:ext cx="461663" cy="631640"/>
      </dsp:txXfrm>
    </dsp:sp>
    <dsp:sp modelId="{75D2B000-ECE7-49CD-BA14-A3F7DFBB1FC1}">
      <dsp:nvSpPr>
        <dsp:cNvPr id="0" name=""/>
        <dsp:cNvSpPr/>
      </dsp:nvSpPr>
      <dsp:spPr>
        <a:xfrm>
          <a:off x="5792724" y="2515234"/>
          <a:ext cx="839389" cy="839389"/>
        </a:xfrm>
        <a:prstGeom prst="downArrow">
          <a:avLst>
            <a:gd name="adj1" fmla="val 55000"/>
            <a:gd name="adj2" fmla="val 45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5981587" y="2515234"/>
        <a:ext cx="461663" cy="631640"/>
      </dsp:txXfrm>
    </dsp:sp>
    <dsp:sp modelId="{30A9F240-2736-40DB-B0F8-0F97640967DF}">
      <dsp:nvSpPr>
        <dsp:cNvPr id="0" name=""/>
        <dsp:cNvSpPr/>
      </dsp:nvSpPr>
      <dsp:spPr>
        <a:xfrm>
          <a:off x="6297590" y="4041397"/>
          <a:ext cx="839389" cy="839389"/>
        </a:xfrm>
        <a:prstGeom prst="downArrow">
          <a:avLst>
            <a:gd name="adj1" fmla="val 55000"/>
            <a:gd name="adj2" fmla="val 45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486453" y="4041397"/>
        <a:ext cx="461663" cy="6316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BF9614-2821-4A23-A611-4D90460B9674}">
      <dsp:nvSpPr>
        <dsp:cNvPr id="0" name=""/>
        <dsp:cNvSpPr/>
      </dsp:nvSpPr>
      <dsp:spPr>
        <a:xfrm rot="5400000">
          <a:off x="-174559" y="175911"/>
          <a:ext cx="1163729" cy="814610"/>
        </a:xfrm>
        <a:prstGeom prst="chevron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 rot="-5400000">
        <a:off x="1" y="408656"/>
        <a:ext cx="814610" cy="349119"/>
      </dsp:txXfrm>
    </dsp:sp>
    <dsp:sp modelId="{D4176637-1C0C-4ED2-96D4-5CC44A98AAFE}">
      <dsp:nvSpPr>
        <dsp:cNvPr id="0" name=""/>
        <dsp:cNvSpPr/>
      </dsp:nvSpPr>
      <dsp:spPr>
        <a:xfrm rot="5400000">
          <a:off x="4035036" y="-3219073"/>
          <a:ext cx="756424" cy="7197275"/>
        </a:xfrm>
        <a:prstGeom prst="round2Same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предметно-методологическая компетенция;</a:t>
          </a:r>
          <a:endParaRPr lang="ru-RU" sz="2400" kern="1200" dirty="0"/>
        </a:p>
      </dsp:txBody>
      <dsp:txXfrm rot="-5400000">
        <a:off x="814611" y="38278"/>
        <a:ext cx="7160349" cy="682572"/>
      </dsp:txXfrm>
    </dsp:sp>
    <dsp:sp modelId="{423F632A-471E-4709-88C0-2F39AEBFFD4C}">
      <dsp:nvSpPr>
        <dsp:cNvPr id="0" name=""/>
        <dsp:cNvSpPr/>
      </dsp:nvSpPr>
      <dsp:spPr>
        <a:xfrm rot="5400000">
          <a:off x="-174559" y="1223245"/>
          <a:ext cx="1163729" cy="814610"/>
        </a:xfrm>
        <a:prstGeom prst="chevron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 rot="-5400000">
        <a:off x="1" y="1455990"/>
        <a:ext cx="814610" cy="349119"/>
      </dsp:txXfrm>
    </dsp:sp>
    <dsp:sp modelId="{9D3566DF-9AA1-4BFC-9816-5091E91B13BF}">
      <dsp:nvSpPr>
        <dsp:cNvPr id="0" name=""/>
        <dsp:cNvSpPr/>
      </dsp:nvSpPr>
      <dsp:spPr>
        <a:xfrm rot="5400000">
          <a:off x="4035036" y="-2171739"/>
          <a:ext cx="756424" cy="7197275"/>
        </a:xfrm>
        <a:prstGeom prst="round2Same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психолого-педагогическая компетенция;</a:t>
          </a:r>
          <a:endParaRPr lang="ru-RU" sz="2400" kern="1200" dirty="0"/>
        </a:p>
      </dsp:txBody>
      <dsp:txXfrm rot="-5400000">
        <a:off x="814611" y="1085612"/>
        <a:ext cx="7160349" cy="682572"/>
      </dsp:txXfrm>
    </dsp:sp>
    <dsp:sp modelId="{5076673A-8EE7-4788-8454-A041C4D9D439}">
      <dsp:nvSpPr>
        <dsp:cNvPr id="0" name=""/>
        <dsp:cNvSpPr/>
      </dsp:nvSpPr>
      <dsp:spPr>
        <a:xfrm rot="5400000">
          <a:off x="-174559" y="2270580"/>
          <a:ext cx="1163729" cy="814610"/>
        </a:xfrm>
        <a:prstGeom prst="chevron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 rot="-5400000">
        <a:off x="1" y="2503325"/>
        <a:ext cx="814610" cy="349119"/>
      </dsp:txXfrm>
    </dsp:sp>
    <dsp:sp modelId="{28D3039A-AEB6-44CB-9D81-FAF3C5A3B22F}">
      <dsp:nvSpPr>
        <dsp:cNvPr id="0" name=""/>
        <dsp:cNvSpPr/>
      </dsp:nvSpPr>
      <dsp:spPr>
        <a:xfrm rot="5400000">
          <a:off x="4035036" y="-1124404"/>
          <a:ext cx="756424" cy="7197275"/>
        </a:xfrm>
        <a:prstGeom prst="round2Same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компетенция в области здоровьесбережения;</a:t>
          </a:r>
          <a:endParaRPr lang="ru-RU" sz="2400" kern="1200" dirty="0"/>
        </a:p>
      </dsp:txBody>
      <dsp:txXfrm rot="-5400000">
        <a:off x="814611" y="2132947"/>
        <a:ext cx="7160349" cy="682572"/>
      </dsp:txXfrm>
    </dsp:sp>
    <dsp:sp modelId="{5D856CEA-FB69-4F6D-82EF-3184960A231E}">
      <dsp:nvSpPr>
        <dsp:cNvPr id="0" name=""/>
        <dsp:cNvSpPr/>
      </dsp:nvSpPr>
      <dsp:spPr>
        <a:xfrm rot="5400000">
          <a:off x="-174559" y="3317914"/>
          <a:ext cx="1163729" cy="814610"/>
        </a:xfrm>
        <a:prstGeom prst="chevron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 rot="-5400000">
        <a:off x="1" y="3550659"/>
        <a:ext cx="814610" cy="349119"/>
      </dsp:txXfrm>
    </dsp:sp>
    <dsp:sp modelId="{5EF47EB0-DE02-4219-B83E-07F658BE06D4}">
      <dsp:nvSpPr>
        <dsp:cNvPr id="0" name=""/>
        <dsp:cNvSpPr/>
      </dsp:nvSpPr>
      <dsp:spPr>
        <a:xfrm rot="5400000">
          <a:off x="4035036" y="-77070"/>
          <a:ext cx="756424" cy="7197275"/>
        </a:xfrm>
        <a:prstGeom prst="round2Same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коммуникативная компетенция;</a:t>
          </a:r>
          <a:endParaRPr lang="ru-RU" sz="2400" kern="1200" dirty="0"/>
        </a:p>
      </dsp:txBody>
      <dsp:txXfrm rot="-5400000">
        <a:off x="814611" y="3180281"/>
        <a:ext cx="7160349" cy="682572"/>
      </dsp:txXfrm>
    </dsp:sp>
    <dsp:sp modelId="{6FCD71AA-FB37-4B8A-A67F-720DFAD07262}">
      <dsp:nvSpPr>
        <dsp:cNvPr id="0" name=""/>
        <dsp:cNvSpPr/>
      </dsp:nvSpPr>
      <dsp:spPr>
        <a:xfrm rot="5400000">
          <a:off x="-174559" y="4365248"/>
          <a:ext cx="1163729" cy="814610"/>
        </a:xfrm>
        <a:prstGeom prst="chevron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 rot="-5400000">
        <a:off x="1" y="4597993"/>
        <a:ext cx="814610" cy="349119"/>
      </dsp:txXfrm>
    </dsp:sp>
    <dsp:sp modelId="{FF204ABC-AB57-4135-8D6E-9B030BD49558}">
      <dsp:nvSpPr>
        <dsp:cNvPr id="0" name=""/>
        <dsp:cNvSpPr/>
      </dsp:nvSpPr>
      <dsp:spPr>
        <a:xfrm rot="5400000">
          <a:off x="4035036" y="970263"/>
          <a:ext cx="756424" cy="7197275"/>
        </a:xfrm>
        <a:prstGeom prst="round2Same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компетенция информационная.  </a:t>
          </a:r>
          <a:endParaRPr lang="ru-RU" sz="2400" kern="1200" dirty="0"/>
        </a:p>
      </dsp:txBody>
      <dsp:txXfrm rot="-5400000">
        <a:off x="814611" y="4227614"/>
        <a:ext cx="7160349" cy="6825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210D5F-A6FE-47EF-9789-9158C178E0D3}">
      <dsp:nvSpPr>
        <dsp:cNvPr id="0" name=""/>
        <dsp:cNvSpPr/>
      </dsp:nvSpPr>
      <dsp:spPr>
        <a:xfrm>
          <a:off x="0" y="3815244"/>
          <a:ext cx="8046720" cy="1252248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rgbClr val="FF0000"/>
              </a:solidFill>
            </a:rPr>
            <a:t>Культурой коммуникации </a:t>
          </a:r>
          <a:r>
            <a:rPr lang="ru-RU" sz="2100" kern="1200" dirty="0" smtClean="0">
              <a:solidFill>
                <a:schemeClr val="tx1"/>
              </a:solidFill>
            </a:rPr>
            <a:t>при взаимодействии с людьми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</a:rPr>
            <a:t>(личностная, позиционально – ценностная составляющая) 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0" y="3815244"/>
        <a:ext cx="8046720" cy="1252248"/>
      </dsp:txXfrm>
    </dsp:sp>
    <dsp:sp modelId="{B9232F0A-DF3D-4158-AD50-E8EDE4B639F3}">
      <dsp:nvSpPr>
        <dsp:cNvPr id="0" name=""/>
        <dsp:cNvSpPr/>
      </dsp:nvSpPr>
      <dsp:spPr>
        <a:xfrm rot="10800000">
          <a:off x="0" y="1908070"/>
          <a:ext cx="8046720" cy="1925958"/>
        </a:xfrm>
        <a:prstGeom prst="upArrowCallou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rgbClr val="FF0000"/>
              </a:solidFill>
            </a:rPr>
            <a:t>Умением передавать </a:t>
          </a:r>
          <a:r>
            <a:rPr lang="ru-RU" sz="2100" kern="1200" dirty="0" smtClean="0">
              <a:solidFill>
                <a:schemeClr val="tx1"/>
              </a:solidFill>
            </a:rPr>
            <a:t>свою информацию другим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</a:rPr>
            <a:t>(операционально – технологическая составляющая)</a:t>
          </a:r>
          <a:endParaRPr lang="ru-RU" sz="2100" kern="1200" dirty="0">
            <a:solidFill>
              <a:schemeClr val="tx1"/>
            </a:solidFill>
          </a:endParaRPr>
        </a:p>
      </dsp:txBody>
      <dsp:txXfrm rot="10800000">
        <a:off x="0" y="1908070"/>
        <a:ext cx="8046720" cy="1251430"/>
      </dsp:txXfrm>
    </dsp:sp>
    <dsp:sp modelId="{A4DE4172-5165-4EA6-9E32-6AF02929D141}">
      <dsp:nvSpPr>
        <dsp:cNvPr id="0" name=""/>
        <dsp:cNvSpPr/>
      </dsp:nvSpPr>
      <dsp:spPr>
        <a:xfrm rot="10800000">
          <a:off x="0" y="895"/>
          <a:ext cx="8046720" cy="1925958"/>
        </a:xfrm>
        <a:prstGeom prst="upArrowCallou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rgbClr val="FF0000"/>
              </a:solidFill>
            </a:rPr>
            <a:t>Умением получать информацию </a:t>
          </a:r>
          <a:r>
            <a:rPr lang="ru-RU" sz="2100" kern="1200" dirty="0" smtClean="0">
              <a:solidFill>
                <a:schemeClr val="tx1"/>
              </a:solidFill>
            </a:rPr>
            <a:t>в своей предметной области, преобразуя ее в содержании обучения и используя для самообразования (когнитивная составляющая)</a:t>
          </a:r>
          <a:endParaRPr lang="ru-RU" sz="2100" kern="1200" dirty="0">
            <a:solidFill>
              <a:schemeClr val="tx1"/>
            </a:solidFill>
          </a:endParaRPr>
        </a:p>
      </dsp:txBody>
      <dsp:txXfrm rot="10800000">
        <a:off x="0" y="895"/>
        <a:ext cx="8046720" cy="12514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210D5F-A6FE-47EF-9789-9158C178E0D3}">
      <dsp:nvSpPr>
        <dsp:cNvPr id="0" name=""/>
        <dsp:cNvSpPr/>
      </dsp:nvSpPr>
      <dsp:spPr>
        <a:xfrm>
          <a:off x="0" y="3815244"/>
          <a:ext cx="8046720" cy="1252248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rgbClr val="FF0000"/>
              </a:solidFill>
            </a:rPr>
            <a:t> система знаний </a:t>
          </a:r>
          <a:r>
            <a:rPr lang="ru-RU" sz="2300" kern="1200" dirty="0" smtClean="0"/>
            <a:t>о информационно-дидактических ресурсах учебного процесса по предмету, их развивающем и социализирующем потенциале.   </a:t>
          </a:r>
          <a:endParaRPr lang="ru-RU" sz="2300" kern="1200" dirty="0">
            <a:solidFill>
              <a:schemeClr val="tx1"/>
            </a:solidFill>
          </a:endParaRPr>
        </a:p>
      </dsp:txBody>
      <dsp:txXfrm>
        <a:off x="0" y="3815244"/>
        <a:ext cx="8046720" cy="1252248"/>
      </dsp:txXfrm>
    </dsp:sp>
    <dsp:sp modelId="{B9232F0A-DF3D-4158-AD50-E8EDE4B639F3}">
      <dsp:nvSpPr>
        <dsp:cNvPr id="0" name=""/>
        <dsp:cNvSpPr/>
      </dsp:nvSpPr>
      <dsp:spPr>
        <a:xfrm rot="10800000">
          <a:off x="0" y="1908070"/>
          <a:ext cx="8046720" cy="1925958"/>
        </a:xfrm>
        <a:prstGeom prst="upArrowCallou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rgbClr val="FF0000"/>
              </a:solidFill>
            </a:rPr>
            <a:t> ориентация </a:t>
          </a:r>
          <a:r>
            <a:rPr lang="ru-RU" sz="2300" kern="1200" dirty="0" smtClean="0"/>
            <a:t>в современных исследованиях по учебному предмету;   </a:t>
          </a:r>
          <a:endParaRPr lang="ru-RU" sz="2300" kern="1200" dirty="0">
            <a:solidFill>
              <a:schemeClr val="tx1"/>
            </a:solidFill>
          </a:endParaRPr>
        </a:p>
      </dsp:txBody>
      <dsp:txXfrm rot="10800000">
        <a:off x="0" y="1908070"/>
        <a:ext cx="8046720" cy="1251430"/>
      </dsp:txXfrm>
    </dsp:sp>
    <dsp:sp modelId="{A4DE4172-5165-4EA6-9E32-6AF02929D141}">
      <dsp:nvSpPr>
        <dsp:cNvPr id="0" name=""/>
        <dsp:cNvSpPr/>
      </dsp:nvSpPr>
      <dsp:spPr>
        <a:xfrm rot="10800000">
          <a:off x="0" y="895"/>
          <a:ext cx="8046720" cy="1925958"/>
        </a:xfrm>
        <a:prstGeom prst="upArrowCallou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rgbClr val="FF0000"/>
              </a:solidFill>
            </a:rPr>
            <a:t>знание</a:t>
          </a:r>
          <a:r>
            <a:rPr lang="ru-RU" sz="2300" kern="1200" dirty="0" smtClean="0"/>
            <a:t> информации по базовым наукам, в области преподаваемого предмета;</a:t>
          </a:r>
          <a:r>
            <a:rPr lang="ru-RU" sz="2300" kern="1200" dirty="0" smtClean="0">
              <a:solidFill>
                <a:schemeClr val="tx1"/>
              </a:solidFill>
            </a:rPr>
            <a:t> </a:t>
          </a:r>
          <a:endParaRPr lang="ru-RU" sz="2300" kern="1200" dirty="0">
            <a:solidFill>
              <a:schemeClr val="tx1"/>
            </a:solidFill>
          </a:endParaRPr>
        </a:p>
      </dsp:txBody>
      <dsp:txXfrm rot="10800000">
        <a:off x="0" y="895"/>
        <a:ext cx="8046720" cy="12514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35B188-1844-42B1-AF65-903F3394AD1D}">
      <dsp:nvSpPr>
        <dsp:cNvPr id="0" name=""/>
        <dsp:cNvSpPr/>
      </dsp:nvSpPr>
      <dsp:spPr>
        <a:xfrm>
          <a:off x="3657599" y="0"/>
          <a:ext cx="5486400" cy="1718582"/>
        </a:xfrm>
        <a:prstGeom prst="rightArrow">
          <a:avLst>
            <a:gd name="adj1" fmla="val 75000"/>
            <a:gd name="adj2" fmla="val 5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знает</a:t>
          </a:r>
          <a:r>
            <a:rPr lang="ru-RU" sz="1600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СУП;</a:t>
          </a:r>
          <a:endParaRPr lang="ru-RU" sz="1600" kern="1200" dirty="0">
            <a:latin typeface="Tahoma" pitchFamily="34" charset="0"/>
            <a:ea typeface="Tahoma" pitchFamily="34" charset="0"/>
            <a:cs typeface="Tahoma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закономерности УВП;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в учебном процессе проявляются  результаты исследований базовых наук: педагогики психологии</a:t>
          </a:r>
          <a:endParaRPr lang="ru-RU" sz="1600" kern="12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657599" y="214823"/>
        <a:ext cx="4841932" cy="1288936"/>
      </dsp:txXfrm>
    </dsp:sp>
    <dsp:sp modelId="{6117BB86-E136-4F16-B374-EBF957A9DE44}">
      <dsp:nvSpPr>
        <dsp:cNvPr id="0" name=""/>
        <dsp:cNvSpPr/>
      </dsp:nvSpPr>
      <dsp:spPr>
        <a:xfrm>
          <a:off x="0" y="0"/>
          <a:ext cx="3657600" cy="1718582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Обязательный уровень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83894" y="83894"/>
        <a:ext cx="3489812" cy="1550794"/>
      </dsp:txXfrm>
    </dsp:sp>
    <dsp:sp modelId="{0F78F773-8551-475E-A30B-26257BF36D91}">
      <dsp:nvSpPr>
        <dsp:cNvPr id="0" name=""/>
        <dsp:cNvSpPr/>
      </dsp:nvSpPr>
      <dsp:spPr>
        <a:xfrm>
          <a:off x="3657599" y="1904498"/>
          <a:ext cx="5486400" cy="1718582"/>
        </a:xfrm>
        <a:prstGeom prst="rightArrow">
          <a:avLst>
            <a:gd name="adj1" fmla="val 75000"/>
            <a:gd name="adj2" fmla="val 5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Хорошо знает </a:t>
          </a:r>
          <a:r>
            <a:rPr lang="ru-RU" sz="1400" b="0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СУП;</a:t>
          </a:r>
          <a:endParaRPr lang="ru-RU" sz="1400" b="0" kern="1200" dirty="0">
            <a:latin typeface="Tahoma" pitchFamily="34" charset="0"/>
            <a:ea typeface="Tahoma" pitchFamily="34" charset="0"/>
            <a:cs typeface="Tahoma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закономерности УВП;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в учебном процессе проявляются  результаты исследований базовых наук: педагогики  и психологии;</a:t>
          </a:r>
          <a:endParaRPr lang="ru-RU" sz="1400" b="0" kern="12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Владеет системой методологических знаний, о структуре знаний, о методах научного познания</a:t>
          </a:r>
          <a:endParaRPr lang="ru-RU" sz="1400" b="0" kern="12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657599" y="2119321"/>
        <a:ext cx="4841932" cy="1288936"/>
      </dsp:txXfrm>
    </dsp:sp>
    <dsp:sp modelId="{222D24CC-F1AB-4AF0-8FEE-96BA717CDDB8}">
      <dsp:nvSpPr>
        <dsp:cNvPr id="0" name=""/>
        <dsp:cNvSpPr/>
      </dsp:nvSpPr>
      <dsp:spPr>
        <a:xfrm>
          <a:off x="0" y="1890440"/>
          <a:ext cx="3657600" cy="1718582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Продвинутый уровень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83894" y="1974334"/>
        <a:ext cx="3489812" cy="1550794"/>
      </dsp:txXfrm>
    </dsp:sp>
    <dsp:sp modelId="{AB657127-AF03-4BC2-BE07-10B560080E1B}">
      <dsp:nvSpPr>
        <dsp:cNvPr id="0" name=""/>
        <dsp:cNvSpPr/>
      </dsp:nvSpPr>
      <dsp:spPr>
        <a:xfrm>
          <a:off x="3657599" y="3780880"/>
          <a:ext cx="5486400" cy="1718582"/>
        </a:xfrm>
        <a:prstGeom prst="rightArrow">
          <a:avLst>
            <a:gd name="adj1" fmla="val 75000"/>
            <a:gd name="adj2" fmla="val 5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отлично знает </a:t>
          </a:r>
          <a:r>
            <a:rPr lang="ru-RU" sz="1400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СУП;</a:t>
          </a:r>
          <a:endParaRPr lang="ru-RU" sz="1400" kern="1200" dirty="0">
            <a:latin typeface="Tahoma" pitchFamily="34" charset="0"/>
            <a:ea typeface="Tahoma" pitchFamily="34" charset="0"/>
            <a:cs typeface="Tahoma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демонстрирует стремление приобретения новых знаний;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предлагает разные взгляды на изучаемый материал;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знает уровни, методы и формы познания их в ПД;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ведет исследовательскую работу</a:t>
          </a:r>
          <a:endParaRPr lang="ru-RU" sz="1400" kern="12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657599" y="3995703"/>
        <a:ext cx="4841932" cy="1288936"/>
      </dsp:txXfrm>
    </dsp:sp>
    <dsp:sp modelId="{87AF40E1-8312-4646-B835-B1097C8C0119}">
      <dsp:nvSpPr>
        <dsp:cNvPr id="0" name=""/>
        <dsp:cNvSpPr/>
      </dsp:nvSpPr>
      <dsp:spPr>
        <a:xfrm>
          <a:off x="0" y="3780880"/>
          <a:ext cx="3657600" cy="1718582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Творческий уровень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83894" y="3864774"/>
        <a:ext cx="3489812" cy="155079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35B188-1844-42B1-AF65-903F3394AD1D}">
      <dsp:nvSpPr>
        <dsp:cNvPr id="0" name=""/>
        <dsp:cNvSpPr/>
      </dsp:nvSpPr>
      <dsp:spPr>
        <a:xfrm>
          <a:off x="3657599" y="0"/>
          <a:ext cx="5486400" cy="1722664"/>
        </a:xfrm>
        <a:prstGeom prst="rightArrow">
          <a:avLst>
            <a:gd name="adj1" fmla="val 75000"/>
            <a:gd name="adj2" fmla="val 5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педагог</a:t>
          </a:r>
          <a:r>
            <a:rPr lang="ru-RU" sz="1800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800" kern="12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ориентируется</a:t>
          </a:r>
          <a:r>
            <a:rPr lang="ru-RU" sz="1800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400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в нормативных документах по методологии преподаваемого предмета;</a:t>
          </a:r>
          <a:endParaRPr lang="ru-RU" sz="1400" kern="1200" dirty="0">
            <a:latin typeface="Tahoma" pitchFamily="34" charset="0"/>
            <a:ea typeface="Tahoma" pitchFamily="34" charset="0"/>
            <a:cs typeface="Tahoma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Владеет разнообразными методами ведения урока;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Урок структурирован. Большая часть времени распределена удачно.</a:t>
          </a:r>
          <a:endParaRPr lang="ru-RU" sz="1400" kern="12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657599" y="215333"/>
        <a:ext cx="4840401" cy="1291998"/>
      </dsp:txXfrm>
    </dsp:sp>
    <dsp:sp modelId="{6117BB86-E136-4F16-B374-EBF957A9DE44}">
      <dsp:nvSpPr>
        <dsp:cNvPr id="0" name=""/>
        <dsp:cNvSpPr/>
      </dsp:nvSpPr>
      <dsp:spPr>
        <a:xfrm>
          <a:off x="0" y="0"/>
          <a:ext cx="3657600" cy="1722664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Обязательный уровень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84094" y="84094"/>
        <a:ext cx="3489412" cy="1554476"/>
      </dsp:txXfrm>
    </dsp:sp>
    <dsp:sp modelId="{0F78F773-8551-475E-A30B-26257BF36D91}">
      <dsp:nvSpPr>
        <dsp:cNvPr id="0" name=""/>
        <dsp:cNvSpPr/>
      </dsp:nvSpPr>
      <dsp:spPr>
        <a:xfrm>
          <a:off x="3657599" y="1909022"/>
          <a:ext cx="5486400" cy="1722664"/>
        </a:xfrm>
        <a:prstGeom prst="rightArrow">
          <a:avLst>
            <a:gd name="adj1" fmla="val 75000"/>
            <a:gd name="adj2" fmla="val 5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владеет</a:t>
          </a:r>
          <a:r>
            <a:rPr lang="ru-RU" sz="1800" b="0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400" b="0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разнообразными методами ведения урока( групповыми, проектными, медиатехнологиями);</a:t>
          </a:r>
          <a:endParaRPr lang="ru-RU" sz="1400" b="0" kern="1200" dirty="0">
            <a:latin typeface="Tahoma" pitchFamily="34" charset="0"/>
            <a:ea typeface="Tahoma" pitchFamily="34" charset="0"/>
            <a:cs typeface="Tahoma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обеспечивает  ОП ресурсами, социализирующими и развивающими учащихся средствами предмета;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структура урока четкая, все этапы логически взаимосвязаны, время распределено удачно</a:t>
          </a:r>
          <a:endParaRPr lang="ru-RU" sz="1400" b="0" kern="12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657599" y="2124355"/>
        <a:ext cx="4840401" cy="1291998"/>
      </dsp:txXfrm>
    </dsp:sp>
    <dsp:sp modelId="{222D24CC-F1AB-4AF0-8FEE-96BA717CDDB8}">
      <dsp:nvSpPr>
        <dsp:cNvPr id="0" name=""/>
        <dsp:cNvSpPr/>
      </dsp:nvSpPr>
      <dsp:spPr>
        <a:xfrm>
          <a:off x="0" y="1894930"/>
          <a:ext cx="3657600" cy="1722664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Продвинутый уровень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84094" y="1979024"/>
        <a:ext cx="3489412" cy="1554476"/>
      </dsp:txXfrm>
    </dsp:sp>
    <dsp:sp modelId="{AB657127-AF03-4BC2-BE07-10B560080E1B}">
      <dsp:nvSpPr>
        <dsp:cNvPr id="0" name=""/>
        <dsp:cNvSpPr/>
      </dsp:nvSpPr>
      <dsp:spPr>
        <a:xfrm>
          <a:off x="3657599" y="3789861"/>
          <a:ext cx="5486400" cy="1722664"/>
        </a:xfrm>
        <a:prstGeom prst="rightArrow">
          <a:avLst>
            <a:gd name="adj1" fmla="val 75000"/>
            <a:gd name="adj2" fmla="val 5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педагог </a:t>
          </a:r>
          <a:r>
            <a:rPr lang="ru-RU" sz="1400" kern="12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отлично ориентируется </a:t>
          </a:r>
          <a:r>
            <a:rPr lang="ru-RU" sz="14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в нормативных документах и современных публикациях по методологии учебного предмета, что находит отражение в оборудовании кабинета, в содержании урочной и внеурочной деятельности учащихся;</a:t>
          </a:r>
          <a:endParaRPr lang="ru-RU" sz="1400" kern="1200" dirty="0">
            <a:latin typeface="Tahoma" pitchFamily="34" charset="0"/>
            <a:ea typeface="Tahoma" pitchFamily="34" charset="0"/>
            <a:cs typeface="Tahoma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владеет разнообразными методами  ведения урока;</a:t>
          </a:r>
          <a:endParaRPr lang="ru-RU" sz="1400" kern="1200" dirty="0">
            <a:latin typeface="Tahoma" pitchFamily="34" charset="0"/>
            <a:ea typeface="Tahoma" pitchFamily="34" charset="0"/>
            <a:cs typeface="Tahoma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структура урока четкая, в ней учтены различные пути продвижения для учащихся. </a:t>
          </a:r>
          <a:endParaRPr lang="ru-RU" sz="14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657599" y="4005194"/>
        <a:ext cx="4840401" cy="1291998"/>
      </dsp:txXfrm>
    </dsp:sp>
    <dsp:sp modelId="{87AF40E1-8312-4646-B835-B1097C8C0119}">
      <dsp:nvSpPr>
        <dsp:cNvPr id="0" name=""/>
        <dsp:cNvSpPr/>
      </dsp:nvSpPr>
      <dsp:spPr>
        <a:xfrm>
          <a:off x="0" y="3789861"/>
          <a:ext cx="3657600" cy="1722664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Творческий уровень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84094" y="3873955"/>
        <a:ext cx="3489412" cy="155447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35B188-1844-42B1-AF65-903F3394AD1D}">
      <dsp:nvSpPr>
        <dsp:cNvPr id="0" name=""/>
        <dsp:cNvSpPr/>
      </dsp:nvSpPr>
      <dsp:spPr>
        <a:xfrm>
          <a:off x="3511295" y="0"/>
          <a:ext cx="5266944" cy="1641021"/>
        </a:xfrm>
        <a:prstGeom prst="rightArrow">
          <a:avLst>
            <a:gd name="adj1" fmla="val 75000"/>
            <a:gd name="adj2" fmla="val 5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владеет умением</a:t>
          </a:r>
          <a:r>
            <a:rPr lang="ru-RU" sz="1400" kern="12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400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передавать от поколения к поколению такие значимые элементы культуры, как знания, ценности, навыки общекультурного характера.</a:t>
          </a:r>
          <a:endParaRPr lang="ru-RU" sz="1400" kern="1200" dirty="0">
            <a:latin typeface="Tahoma" pitchFamily="34" charset="0"/>
            <a:ea typeface="Tahoma" pitchFamily="34" charset="0"/>
            <a:cs typeface="Tahoma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развивает ученика </a:t>
          </a:r>
          <a:r>
            <a:rPr lang="ru-RU" sz="14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как члена общества, гражданина и патриота.</a:t>
          </a:r>
          <a:endParaRPr lang="ru-RU" sz="14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511295" y="205128"/>
        <a:ext cx="4651561" cy="1230765"/>
      </dsp:txXfrm>
    </dsp:sp>
    <dsp:sp modelId="{6117BB86-E136-4F16-B374-EBF957A9DE44}">
      <dsp:nvSpPr>
        <dsp:cNvPr id="0" name=""/>
        <dsp:cNvSpPr/>
      </dsp:nvSpPr>
      <dsp:spPr>
        <a:xfrm>
          <a:off x="0" y="0"/>
          <a:ext cx="3511296" cy="1641021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Обязательный уровень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80108" y="80108"/>
        <a:ext cx="3351080" cy="1480805"/>
      </dsp:txXfrm>
    </dsp:sp>
    <dsp:sp modelId="{0F78F773-8551-475E-A30B-26257BF36D91}">
      <dsp:nvSpPr>
        <dsp:cNvPr id="0" name=""/>
        <dsp:cNvSpPr/>
      </dsp:nvSpPr>
      <dsp:spPr>
        <a:xfrm>
          <a:off x="3511295" y="1818546"/>
          <a:ext cx="5266944" cy="1641021"/>
        </a:xfrm>
        <a:prstGeom prst="rightArrow">
          <a:avLst>
            <a:gd name="adj1" fmla="val 75000"/>
            <a:gd name="adj2" fmla="val 5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>
              <a:solidFill>
                <a:srgbClr val="FF0000"/>
              </a:solidFill>
            </a:rPr>
            <a:t>владеет</a:t>
          </a:r>
          <a:r>
            <a:rPr lang="ru-RU" sz="1400" b="0" kern="1200" dirty="0" smtClean="0">
              <a:solidFill>
                <a:schemeClr val="tx1"/>
              </a:solidFill>
            </a:rPr>
            <a:t>  умением превратить цели, содержание учебного предмета и способы действий в ресурсы личностного развития и социализации каждого ученика;</a:t>
          </a:r>
          <a:endParaRPr lang="ru-RU" sz="1400" b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/>
            <a:t>Владеет приемами саморегуляции,  педагогическим тактом в любых педагогических ситуациях;</a:t>
          </a:r>
          <a:endParaRPr lang="ru-RU" sz="1400" b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/>
            <a:t>Обладает эрудицией и широким кругозором. </a:t>
          </a:r>
          <a:endParaRPr lang="ru-RU" sz="1400" b="0" kern="1200" dirty="0"/>
        </a:p>
      </dsp:txBody>
      <dsp:txXfrm>
        <a:off x="3511295" y="2023674"/>
        <a:ext cx="4651561" cy="1230765"/>
      </dsp:txXfrm>
    </dsp:sp>
    <dsp:sp modelId="{222D24CC-F1AB-4AF0-8FEE-96BA717CDDB8}">
      <dsp:nvSpPr>
        <dsp:cNvPr id="0" name=""/>
        <dsp:cNvSpPr/>
      </dsp:nvSpPr>
      <dsp:spPr>
        <a:xfrm>
          <a:off x="0" y="1805123"/>
          <a:ext cx="3511296" cy="1641021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Продвинутый уровень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80108" y="1885231"/>
        <a:ext cx="3351080" cy="1480805"/>
      </dsp:txXfrm>
    </dsp:sp>
    <dsp:sp modelId="{AB657127-AF03-4BC2-BE07-10B560080E1B}">
      <dsp:nvSpPr>
        <dsp:cNvPr id="0" name=""/>
        <dsp:cNvSpPr/>
      </dsp:nvSpPr>
      <dsp:spPr>
        <a:xfrm>
          <a:off x="3511295" y="3610246"/>
          <a:ext cx="5266944" cy="1641021"/>
        </a:xfrm>
        <a:prstGeom prst="rightArrow">
          <a:avLst>
            <a:gd name="adj1" fmla="val 75000"/>
            <a:gd name="adj2" fmla="val 5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FF0000"/>
              </a:solidFill>
            </a:rPr>
            <a:t>способен передавать учащимся новые социальные умения;</a:t>
          </a:r>
          <a:endParaRPr lang="ru-RU" sz="1600" kern="1200" dirty="0">
            <a:solidFill>
              <a:srgbClr val="FF00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Ориентируется в изменчивом мире социальных ролей;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адекватно реагирует на изменчивость социальных ролей; 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Готовит к будущему, к встрече с неизвестным.</a:t>
          </a:r>
          <a:endParaRPr lang="ru-RU" sz="1400" kern="1200" dirty="0"/>
        </a:p>
      </dsp:txBody>
      <dsp:txXfrm>
        <a:off x="3511295" y="3815374"/>
        <a:ext cx="4651561" cy="1230765"/>
      </dsp:txXfrm>
    </dsp:sp>
    <dsp:sp modelId="{87AF40E1-8312-4646-B835-B1097C8C0119}">
      <dsp:nvSpPr>
        <dsp:cNvPr id="0" name=""/>
        <dsp:cNvSpPr/>
      </dsp:nvSpPr>
      <dsp:spPr>
        <a:xfrm>
          <a:off x="0" y="3610246"/>
          <a:ext cx="3511296" cy="1641021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Творческий уровень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80108" y="3690354"/>
        <a:ext cx="3351080" cy="14808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15177CF4-D95E-4956-A132-08D72C143A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9702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44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F5FFDBB-ED21-4370-95BC-10A1888744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0142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9C353F-2C5E-42A9-8BC9-EDABEB10097B}" type="slidenum">
              <a:rPr lang="ru-RU" altLang="ru-RU" smtClean="0">
                <a:latin typeface="Times New Roman" pitchFamily="18" charset="0"/>
              </a:rPr>
              <a:pPr eaLnBrk="1" hangingPunct="1"/>
              <a:t>1</a:t>
            </a:fld>
            <a:endParaRPr lang="ru-RU" altLang="ru-RU" smtClean="0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D637F2A-25C6-4B69-94CC-70F129D743D5}" type="slidenum">
              <a:rPr lang="ru-RU" altLang="ru-RU" smtClean="0">
                <a:latin typeface="Times New Roman" pitchFamily="18" charset="0"/>
              </a:rPr>
              <a:pPr eaLnBrk="1" hangingPunct="1"/>
              <a:t>12</a:t>
            </a:fld>
            <a:endParaRPr lang="ru-RU" altLang="ru-RU" smtClean="0">
              <a:latin typeface="Times New Roman" pitchFamily="18" charset="0"/>
            </a:endParaRPr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401327-5E30-478E-8EE2-8733F9E93C84}" type="slidenum">
              <a:rPr lang="ru-RU" altLang="ru-RU" smtClean="0">
                <a:latin typeface="Times New Roman" pitchFamily="18" charset="0"/>
              </a:rPr>
              <a:pPr eaLnBrk="1" hangingPunct="1"/>
              <a:t>13</a:t>
            </a:fld>
            <a:endParaRPr lang="ru-RU" altLang="ru-RU" smtClean="0">
              <a:latin typeface="Times New Roman" pitchFamily="18" charset="0"/>
            </a:endParaRPr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BF0F56A-E2C1-4E49-AA69-77940BDA5A70}" type="slidenum">
              <a:rPr lang="ru-RU" altLang="ru-RU" smtClean="0">
                <a:latin typeface="Times New Roman" pitchFamily="18" charset="0"/>
              </a:rPr>
              <a:pPr eaLnBrk="1" hangingPunct="1"/>
              <a:t>14</a:t>
            </a:fld>
            <a:endParaRPr lang="ru-RU" altLang="ru-RU" smtClean="0">
              <a:latin typeface="Times New Roman" pitchFamily="18" charset="0"/>
            </a:endParaRPr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10E5E5A-EACA-4608-A307-56C2B1D87D66}" type="slidenum">
              <a:rPr lang="ru-RU" altLang="ru-RU" smtClean="0">
                <a:latin typeface="Times New Roman" pitchFamily="18" charset="0"/>
              </a:rPr>
              <a:pPr eaLnBrk="1" hangingPunct="1"/>
              <a:t>15</a:t>
            </a:fld>
            <a:endParaRPr lang="ru-RU" altLang="ru-RU" smtClean="0">
              <a:latin typeface="Times New Roman" pitchFamily="18" charset="0"/>
            </a:endParaRPr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BFEFB3-CEFA-4527-9B79-B124BBFE32BD}" type="slidenum">
              <a:rPr lang="ru-RU" altLang="ru-RU" smtClean="0">
                <a:latin typeface="Times New Roman" pitchFamily="18" charset="0"/>
              </a:rPr>
              <a:pPr eaLnBrk="1" hangingPunct="1"/>
              <a:t>16</a:t>
            </a:fld>
            <a:endParaRPr lang="ru-RU" altLang="ru-RU" smtClean="0">
              <a:latin typeface="Times New Roman" pitchFamily="18" charset="0"/>
            </a:endParaRPr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8BCFE5-66F9-435F-ACDA-A1D2B37D28A0}" type="slidenum">
              <a:rPr lang="ru-RU" altLang="ru-RU" smtClean="0">
                <a:latin typeface="Times New Roman" pitchFamily="18" charset="0"/>
              </a:rPr>
              <a:pPr eaLnBrk="1" hangingPunct="1"/>
              <a:t>17</a:t>
            </a:fld>
            <a:endParaRPr lang="ru-RU" altLang="ru-RU" smtClean="0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2581EB7-491E-4175-BDED-4AD3190A1A78}" type="slidenum">
              <a:rPr lang="ru-RU" altLang="ru-RU" smtClean="0">
                <a:latin typeface="Times New Roman" pitchFamily="18" charset="0"/>
              </a:rPr>
              <a:pPr eaLnBrk="1" hangingPunct="1"/>
              <a:t>18</a:t>
            </a:fld>
            <a:endParaRPr lang="ru-RU" altLang="ru-RU" smtClean="0">
              <a:latin typeface="Times New Roman" pitchFamily="18" charset="0"/>
            </a:endParaRPr>
          </a:p>
        </p:txBody>
      </p:sp>
      <p:sp>
        <p:nvSpPr>
          <p:cNvPr id="552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CE465E8-5B6F-4B80-ADB6-656255CC5861}" type="slidenum">
              <a:rPr lang="ru-RU" altLang="ru-RU" smtClean="0">
                <a:latin typeface="Times New Roman" pitchFamily="18" charset="0"/>
              </a:rPr>
              <a:pPr eaLnBrk="1" hangingPunct="1"/>
              <a:t>19</a:t>
            </a:fld>
            <a:endParaRPr lang="ru-RU" altLang="ru-RU" smtClean="0">
              <a:latin typeface="Times New Roman" pitchFamily="18" charset="0"/>
            </a:endParaRPr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033F4D-9595-4EA1-A42A-C5078C85C41F}" type="slidenum">
              <a:rPr lang="ru-RU" altLang="ru-RU" smtClean="0">
                <a:latin typeface="Times New Roman" pitchFamily="18" charset="0"/>
              </a:rPr>
              <a:pPr eaLnBrk="1" hangingPunct="1"/>
              <a:t>20</a:t>
            </a:fld>
            <a:endParaRPr lang="ru-RU" altLang="ru-RU" smtClean="0">
              <a:latin typeface="Times New Roman" pitchFamily="18" charset="0"/>
            </a:endParaRPr>
          </a:p>
        </p:txBody>
      </p:sp>
      <p:sp>
        <p:nvSpPr>
          <p:cNvPr id="573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0BFDB8-035F-40E2-B154-289293E6B5C2}" type="slidenum">
              <a:rPr lang="ru-RU" altLang="ru-RU" smtClean="0">
                <a:latin typeface="Times New Roman" pitchFamily="18" charset="0"/>
              </a:rPr>
              <a:pPr eaLnBrk="1" hangingPunct="1"/>
              <a:t>21</a:t>
            </a:fld>
            <a:endParaRPr lang="ru-RU" altLang="ru-RU" smtClean="0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A77F631-6806-40C0-8ADE-ABDF1BE064F4}" type="slidenum">
              <a:rPr lang="ru-RU" altLang="ru-RU" smtClean="0">
                <a:latin typeface="Times New Roman" pitchFamily="18" charset="0"/>
              </a:rPr>
              <a:pPr eaLnBrk="1" hangingPunct="1"/>
              <a:t>4</a:t>
            </a:fld>
            <a:endParaRPr lang="ru-RU" altLang="ru-RU" smtClean="0"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0CC85E-6506-4FA6-B43C-B490E10A0A63}" type="slidenum">
              <a:rPr lang="ru-RU" altLang="ru-RU" smtClean="0">
                <a:latin typeface="Times New Roman" pitchFamily="18" charset="0"/>
              </a:rPr>
              <a:pPr eaLnBrk="1" hangingPunct="1"/>
              <a:t>22</a:t>
            </a:fld>
            <a:endParaRPr lang="ru-RU" altLang="ru-RU" smtClean="0">
              <a:latin typeface="Times New Roman" pitchFamily="18" charset="0"/>
            </a:endParaRPr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1746621-4F78-4D28-BDEC-EA7F16257D54}" type="slidenum">
              <a:rPr lang="ru-RU" altLang="ru-RU" smtClean="0">
                <a:latin typeface="Times New Roman" pitchFamily="18" charset="0"/>
              </a:rPr>
              <a:pPr eaLnBrk="1" hangingPunct="1"/>
              <a:t>23</a:t>
            </a:fld>
            <a:endParaRPr lang="ru-RU" altLang="ru-RU" smtClean="0">
              <a:latin typeface="Times New Roman" pitchFamily="18" charset="0"/>
            </a:endParaRPr>
          </a:p>
        </p:txBody>
      </p:sp>
      <p:sp>
        <p:nvSpPr>
          <p:cNvPr id="604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DAEC22F-1C88-4BCF-BF64-910BD39ACA99}" type="slidenum">
              <a:rPr lang="ru-RU" altLang="ru-RU" smtClean="0">
                <a:latin typeface="Times New Roman" pitchFamily="18" charset="0"/>
              </a:rPr>
              <a:pPr eaLnBrk="1" hangingPunct="1"/>
              <a:t>24</a:t>
            </a:fld>
            <a:endParaRPr lang="ru-RU" altLang="ru-RU" smtClean="0">
              <a:latin typeface="Times New Roman" pitchFamily="18" charset="0"/>
            </a:endParaRPr>
          </a:p>
        </p:txBody>
      </p:sp>
      <p:sp>
        <p:nvSpPr>
          <p:cNvPr id="614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C14AD08-F2C6-40CD-9479-058428DD964D}" type="slidenum">
              <a:rPr lang="ru-RU" altLang="ru-RU" smtClean="0">
                <a:latin typeface="Times New Roman" pitchFamily="18" charset="0"/>
              </a:rPr>
              <a:pPr eaLnBrk="1" hangingPunct="1"/>
              <a:t>27</a:t>
            </a:fld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charset="0"/>
            </a:endParaRPr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16D06D-FD13-47AF-9632-3F265A7DC7FD}" type="slidenum">
              <a:rPr lang="en-US" altLang="ru-RU" smtClean="0"/>
              <a:pPr eaLnBrk="1" hangingPunct="1"/>
              <a:t>28</a:t>
            </a:fld>
            <a:endParaRPr lang="en-US" alt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32AFE7A-03FC-4948-BC1A-5CE8E083741D}" type="slidenum">
              <a:rPr lang="ru-RU" altLang="ru-RU" smtClean="0">
                <a:latin typeface="Times New Roman" pitchFamily="18" charset="0"/>
              </a:rPr>
              <a:pPr eaLnBrk="1" hangingPunct="1"/>
              <a:t>32</a:t>
            </a:fld>
            <a:endParaRPr lang="ru-RU" altLang="ru-RU" smtClean="0">
              <a:latin typeface="Times New Roman" pitchFamily="18" charset="0"/>
            </a:endParaRPr>
          </a:p>
        </p:txBody>
      </p:sp>
      <p:sp>
        <p:nvSpPr>
          <p:cNvPr id="645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80C4950-5324-486F-850F-39CC3B6B1A99}" type="slidenum">
              <a:rPr lang="ru-RU" altLang="ru-RU" smtClean="0">
                <a:latin typeface="Times New Roman" pitchFamily="18" charset="0"/>
              </a:rPr>
              <a:pPr eaLnBrk="1" hangingPunct="1"/>
              <a:t>33</a:t>
            </a:fld>
            <a:endParaRPr lang="ru-RU" altLang="ru-RU" smtClean="0">
              <a:latin typeface="Times New Roman" pitchFamily="18" charset="0"/>
            </a:endParaRPr>
          </a:p>
        </p:txBody>
      </p:sp>
      <p:sp>
        <p:nvSpPr>
          <p:cNvPr id="655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493A543-5F7B-44F7-9FED-AFC2B410E5CF}" type="slidenum">
              <a:rPr lang="ru-RU" altLang="ru-RU" smtClean="0">
                <a:latin typeface="Times New Roman" pitchFamily="18" charset="0"/>
              </a:rPr>
              <a:pPr eaLnBrk="1" hangingPunct="1"/>
              <a:t>34</a:t>
            </a:fld>
            <a:endParaRPr lang="ru-RU" altLang="ru-RU" smtClean="0">
              <a:latin typeface="Times New Roman" pitchFamily="18" charset="0"/>
            </a:endParaRPr>
          </a:p>
        </p:txBody>
      </p:sp>
      <p:sp>
        <p:nvSpPr>
          <p:cNvPr id="665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F8578C3-F8A7-40AE-BC64-233C069EA051}" type="slidenum">
              <a:rPr lang="ru-RU" altLang="ru-RU" smtClean="0">
                <a:latin typeface="Times New Roman" pitchFamily="18" charset="0"/>
              </a:rPr>
              <a:pPr eaLnBrk="1" hangingPunct="1"/>
              <a:t>35</a:t>
            </a:fld>
            <a:endParaRPr lang="ru-RU" altLang="ru-RU" smtClean="0">
              <a:latin typeface="Times New Roman" pitchFamily="18" charset="0"/>
            </a:endParaRPr>
          </a:p>
        </p:txBody>
      </p:sp>
      <p:sp>
        <p:nvSpPr>
          <p:cNvPr id="675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106B0A-911C-4113-BAC8-9A4468CCF775}" type="slidenum">
              <a:rPr lang="ru-RU" altLang="ru-RU" smtClean="0">
                <a:latin typeface="Times New Roman" pitchFamily="18" charset="0"/>
              </a:rPr>
              <a:pPr eaLnBrk="1" hangingPunct="1"/>
              <a:t>5</a:t>
            </a:fld>
            <a:endParaRPr lang="ru-RU" altLang="ru-RU" smtClean="0">
              <a:latin typeface="Times New Roman" pitchFamily="18" charset="0"/>
            </a:endParaRPr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CF078E7-6CFB-4CCC-8EC2-BE84ACBBCB8F}" type="slidenum">
              <a:rPr lang="ru-RU" altLang="ru-RU" smtClean="0">
                <a:latin typeface="Times New Roman" pitchFamily="18" charset="0"/>
              </a:rPr>
              <a:pPr eaLnBrk="1" hangingPunct="1"/>
              <a:t>6</a:t>
            </a:fld>
            <a:endParaRPr lang="ru-RU" altLang="ru-RU" smtClean="0">
              <a:latin typeface="Times New Roman" pitchFamily="18" charset="0"/>
            </a:endParaRPr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1598A25-DDD6-44F3-ABFD-9E463B1351B9}" type="slidenum">
              <a:rPr lang="ru-RU" altLang="ru-RU" smtClean="0">
                <a:latin typeface="Times New Roman" pitchFamily="18" charset="0"/>
              </a:rPr>
              <a:pPr eaLnBrk="1" hangingPunct="1"/>
              <a:t>7</a:t>
            </a:fld>
            <a:endParaRPr lang="ru-RU" altLang="ru-RU" smtClean="0">
              <a:latin typeface="Times New Roman" pitchFamily="18" charset="0"/>
            </a:endParaRPr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17E46FB-699C-4029-9B1D-EAD9381D6076}" type="slidenum">
              <a:rPr lang="ru-RU" altLang="ru-RU" smtClean="0">
                <a:latin typeface="Times New Roman" pitchFamily="18" charset="0"/>
              </a:rPr>
              <a:pPr eaLnBrk="1" hangingPunct="1"/>
              <a:t>8</a:t>
            </a:fld>
            <a:endParaRPr lang="ru-RU" altLang="ru-RU" smtClean="0">
              <a:latin typeface="Times New Roman" pitchFamily="18" charset="0"/>
            </a:endParaRPr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91020C2-F183-435D-A9E4-002D9B8ACDE5}" type="slidenum">
              <a:rPr lang="ru-RU" altLang="ru-RU" smtClean="0">
                <a:latin typeface="Times New Roman" pitchFamily="18" charset="0"/>
              </a:rPr>
              <a:pPr eaLnBrk="1" hangingPunct="1"/>
              <a:t>9</a:t>
            </a:fld>
            <a:endParaRPr lang="ru-RU" altLang="ru-RU" smtClean="0">
              <a:latin typeface="Times New Roman" pitchFamily="18" charset="0"/>
            </a:endParaRPr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F7959DA-68D4-4247-A6EF-ED41DACEF7F7}" type="slidenum">
              <a:rPr lang="ru-RU" altLang="ru-RU" smtClean="0">
                <a:latin typeface="Times New Roman" pitchFamily="18" charset="0"/>
              </a:rPr>
              <a:pPr eaLnBrk="1" hangingPunct="1"/>
              <a:t>10</a:t>
            </a:fld>
            <a:endParaRPr lang="ru-RU" altLang="ru-RU" smtClean="0"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9434432-9A99-4611-94A7-A7D4F5E0F8AA}" type="slidenum">
              <a:rPr lang="ru-RU" altLang="ru-RU" smtClean="0">
                <a:latin typeface="Times New Roman" pitchFamily="18" charset="0"/>
              </a:rPr>
              <a:pPr eaLnBrk="1" hangingPunct="1"/>
              <a:t>11</a:t>
            </a:fld>
            <a:endParaRPr lang="ru-RU" altLang="ru-RU" smtClean="0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970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43864-6A2A-42E4-A01D-54C9EC1638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186174"/>
      </p:ext>
    </p:extLst>
  </p:cSld>
  <p:clrMapOvr>
    <a:masterClrMapping/>
  </p:clrMapOvr>
  <p:transition spd="med"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E1727-2E74-4B9C-98AB-098262278B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923443"/>
      </p:ext>
    </p:extLst>
  </p:cSld>
  <p:clrMapOvr>
    <a:masterClrMapping/>
  </p:clrMapOvr>
  <p:transition spd="med"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248E1-1A9E-4DAB-BDEC-661FCC498C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642870"/>
      </p:ext>
    </p:extLst>
  </p:cSld>
  <p:clrMapOvr>
    <a:masterClrMapping/>
  </p:clrMapOvr>
  <p:transition spd="med">
    <p:cover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5C7F9-F718-4F13-B15D-2EA160B686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246814"/>
      </p:ext>
    </p:extLst>
  </p:cSld>
  <p:clrMapOvr>
    <a:masterClrMapping/>
  </p:clrMapOvr>
  <p:transition spd="med">
    <p:cover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14400" y="1600200"/>
            <a:ext cx="77724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039D4-2833-4C0C-849B-B324818724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303631"/>
      </p:ext>
    </p:extLst>
  </p:cSld>
  <p:clrMapOvr>
    <a:masterClrMapping/>
  </p:clrMapOvr>
  <p:transition spd="med">
    <p:cover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106CE-4338-49DF-8C06-8DEF5C3B00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65496"/>
      </p:ext>
    </p:extLst>
  </p:cSld>
  <p:clrMapOvr>
    <a:masterClrMapping/>
  </p:clrMapOvr>
  <p:transition spd="med">
    <p:cover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14400" y="1600200"/>
            <a:ext cx="77724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F3857-CA31-483B-8C30-976F0B68FE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53285"/>
      </p:ext>
    </p:extLst>
  </p:cSld>
  <p:clrMapOvr>
    <a:masterClrMapping/>
  </p:clrMapOvr>
  <p:transition spd="med">
    <p:cover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BF6A1-AB98-4E87-81A0-0ECD5FCA89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267360"/>
      </p:ext>
    </p:extLst>
  </p:cSld>
  <p:clrMapOvr>
    <a:masterClrMapping/>
  </p:clrMapOvr>
  <p:transition spd="med"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252B5-FF49-4188-ACF8-AC49C2DC08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510285"/>
      </p:ext>
    </p:extLst>
  </p:cSld>
  <p:clrMapOvr>
    <a:masterClrMapping/>
  </p:clrMapOvr>
  <p:transition spd="med"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19F51-13D8-4CBE-B886-11969B4E6D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458932"/>
      </p:ext>
    </p:extLst>
  </p:cSld>
  <p:clrMapOvr>
    <a:masterClrMapping/>
  </p:clrMapOvr>
  <p:transition spd="med"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7A71E-411A-417C-BD58-A1E883B4C2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889921"/>
      </p:ext>
    </p:extLst>
  </p:cSld>
  <p:clrMapOvr>
    <a:masterClrMapping/>
  </p:clrMapOvr>
  <p:transition spd="med"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99881-C155-4BB4-B0CB-2644A5ED9F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35294"/>
      </p:ext>
    </p:extLst>
  </p:cSld>
  <p:clrMapOvr>
    <a:masterClrMapping/>
  </p:clrMapOvr>
  <p:transition spd="med"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1B4DE-E19B-45E2-B6D0-CDAE5EAAE9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972365"/>
      </p:ext>
    </p:extLst>
  </p:cSld>
  <p:clrMapOvr>
    <a:masterClrMapping/>
  </p:clrMapOvr>
  <p:transition spd="med"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2B8BC-4F45-4E09-A6C9-5C83A0CBA0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412395"/>
      </p:ext>
    </p:extLst>
  </p:cSld>
  <p:clrMapOvr>
    <a:masterClrMapping/>
  </p:clrMapOvr>
  <p:transition spd="med"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0C649-BBEF-4527-A685-BC2F539C04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59526"/>
      </p:ext>
    </p:extLst>
  </p:cSld>
  <p:clrMapOvr>
    <a:masterClrMapping/>
  </p:clrMapOvr>
  <p:transition spd="med"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0F2F2-6D80-4F0C-AF82-BDD27B73C2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205093"/>
      </p:ext>
    </p:extLst>
  </p:cSld>
  <p:clrMapOvr>
    <a:masterClrMapping/>
  </p:clrMapOvr>
  <p:transition spd="med"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2867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2058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28677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28678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05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868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8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8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C669689C-6268-407E-932A-F0C0FA569B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69" r:id="rId1"/>
    <p:sldLayoutId id="2147484754" r:id="rId2"/>
    <p:sldLayoutId id="2147484755" r:id="rId3"/>
    <p:sldLayoutId id="2147484756" r:id="rId4"/>
    <p:sldLayoutId id="2147484757" r:id="rId5"/>
    <p:sldLayoutId id="2147484758" r:id="rId6"/>
    <p:sldLayoutId id="2147484759" r:id="rId7"/>
    <p:sldLayoutId id="2147484760" r:id="rId8"/>
    <p:sldLayoutId id="2147484761" r:id="rId9"/>
    <p:sldLayoutId id="2147484762" r:id="rId10"/>
    <p:sldLayoutId id="2147484763" r:id="rId11"/>
    <p:sldLayoutId id="2147484764" r:id="rId12"/>
    <p:sldLayoutId id="2147484765" r:id="rId13"/>
    <p:sldLayoutId id="2147484766" r:id="rId14"/>
    <p:sldLayoutId id="2147484767" r:id="rId15"/>
    <p:sldLayoutId id="2147484768" r:id="rId16"/>
  </p:sldLayoutIdLst>
  <p:transition spd="med">
    <p:cover dir="r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7163" y="785813"/>
            <a:ext cx="8529637" cy="2646362"/>
          </a:xfrm>
        </p:spPr>
        <p:txBody>
          <a:bodyPr/>
          <a:lstStyle/>
          <a:p>
            <a:pPr algn="ctr" eaLnBrk="1" hangingPunct="1"/>
            <a:r>
              <a:rPr lang="ru-RU" altLang="ru-RU" sz="3600" b="1" smtClean="0">
                <a:solidFill>
                  <a:srgbClr val="CC6600"/>
                </a:solidFill>
              </a:rPr>
              <a:t/>
            </a:r>
            <a:br>
              <a:rPr lang="ru-RU" altLang="ru-RU" sz="3600" b="1" smtClean="0">
                <a:solidFill>
                  <a:srgbClr val="CC6600"/>
                </a:solidFill>
              </a:rPr>
            </a:br>
            <a:r>
              <a:rPr lang="ru-RU" altLang="ru-RU" sz="3600" b="1" smtClean="0"/>
              <a:t>Тема педагогического совета:</a:t>
            </a:r>
            <a:r>
              <a:rPr lang="ru-RU" altLang="ru-RU" sz="3600" b="1" smtClean="0">
                <a:solidFill>
                  <a:srgbClr val="CC6600"/>
                </a:solidFill>
              </a:rPr>
              <a:t/>
            </a:r>
            <a:br>
              <a:rPr lang="ru-RU" altLang="ru-RU" sz="3600" b="1" smtClean="0">
                <a:solidFill>
                  <a:srgbClr val="CC6600"/>
                </a:solidFill>
              </a:rPr>
            </a:br>
            <a:r>
              <a:rPr lang="ru-RU" altLang="ru-RU" sz="3600" b="1" smtClean="0">
                <a:solidFill>
                  <a:srgbClr val="976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Calibri" pitchFamily="34" charset="0"/>
                <a:cs typeface="Calibri" pitchFamily="34" charset="0"/>
              </a:rPr>
              <a:t>Профессиональная компетенция учителя как условие повышения качества образования обучающихся</a:t>
            </a:r>
            <a:r>
              <a:rPr lang="ru-RU" altLang="ru-RU" sz="3600" smtClean="0">
                <a:solidFill>
                  <a:srgbClr val="976300"/>
                </a:solidFill>
                <a:ea typeface="Calibri" pitchFamily="34" charset="0"/>
                <a:cs typeface="Calibri" pitchFamily="34" charset="0"/>
              </a:rPr>
              <a:t> </a:t>
            </a:r>
            <a:br>
              <a:rPr lang="ru-RU" altLang="ru-RU" sz="3600" smtClean="0">
                <a:solidFill>
                  <a:srgbClr val="976300"/>
                </a:solidFill>
                <a:ea typeface="Calibri" pitchFamily="34" charset="0"/>
                <a:cs typeface="Calibri" pitchFamily="34" charset="0"/>
              </a:rPr>
            </a:br>
            <a:endParaRPr lang="ru-RU" altLang="ru-RU" sz="3600" smtClean="0">
              <a:solidFill>
                <a:srgbClr val="976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7204" y="4306373"/>
            <a:ext cx="6026150" cy="1079500"/>
          </a:xfrm>
        </p:spPr>
        <p:txBody>
          <a:bodyPr/>
          <a:lstStyle/>
          <a:p>
            <a:r>
              <a:rPr lang="ru-RU" sz="1600" dirty="0"/>
              <a:t>Кирсанова Ольга Николаевна</a:t>
            </a:r>
          </a:p>
          <a:p>
            <a:r>
              <a:rPr lang="ru-RU" sz="1600" dirty="0"/>
              <a:t>заместитель руководителя образовательной организации</a:t>
            </a:r>
          </a:p>
          <a:p>
            <a:r>
              <a:rPr lang="ru-RU" sz="1600" dirty="0"/>
              <a:t>Муниципальное автономное общеобразовательное учреждение «Средняя общеобразовательная школа №31»</a:t>
            </a:r>
            <a:endParaRPr lang="ru-RU" sz="1600" b="1" dirty="0"/>
          </a:p>
          <a:p>
            <a:r>
              <a:rPr lang="ru-RU" sz="1600" b="1" dirty="0"/>
              <a:t>Тамбовская область, город Тамбов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5791200" y="6248400"/>
            <a:ext cx="2971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1600">
                <a:latin typeface="Tahoma" pitchFamily="34" charset="0"/>
              </a:rPr>
              <a:t>© МАОУ СОШ №31, 2014 г.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01" y="44624"/>
            <a:ext cx="7873016" cy="40634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7504" y="6479670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latin typeface="+mn-lt"/>
              </a:rPr>
              <a:t>Вторая Всероссийская научно-методическая конференция, 10 ноября 2014 - 10 февраля 2015</a:t>
            </a:r>
            <a:endParaRPr lang="ru-RU" sz="1000" dirty="0">
              <a:latin typeface="+mn-lt"/>
            </a:endParaRPr>
          </a:p>
          <a:p>
            <a:pPr algn="ctr"/>
            <a:r>
              <a:rPr lang="ru-RU" sz="1000" b="1" dirty="0">
                <a:latin typeface="+mn-lt"/>
              </a:rPr>
              <a:t>"Педагогическая технология и мастерство учителя"</a:t>
            </a:r>
            <a:endParaRPr lang="ru-RU" sz="1000" dirty="0">
              <a:latin typeface="+mn-lt"/>
            </a:endParaRPr>
          </a:p>
          <a:p>
            <a:pPr algn="ctr"/>
            <a:r>
              <a:rPr lang="ru-RU" sz="1000" dirty="0">
                <a:latin typeface="+mn-lt"/>
              </a:rPr>
              <a:t> 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2800" smtClean="0"/>
              <a:t/>
            </a:r>
            <a:br>
              <a:rPr lang="ru-RU" altLang="ru-RU" sz="2800" smtClean="0"/>
            </a:br>
            <a:endParaRPr lang="ru-RU" altLang="ru-RU" sz="2800" smtClean="0">
              <a:latin typeface="Tahoma" pitchFamily="34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0900" y="274638"/>
            <a:ext cx="7993063" cy="1839912"/>
          </a:xfrm>
        </p:spPr>
        <p:txBody>
          <a:bodyPr anchor="ctr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altLang="ru-RU" sz="2400" smtClean="0">
                <a:latin typeface="Tahoma" pitchFamily="34" charset="0"/>
                <a:cs typeface="Tahoma" pitchFamily="34" charset="0"/>
              </a:rPr>
              <a:t>    </a:t>
            </a:r>
            <a:r>
              <a:rPr lang="ru-RU" altLang="ru-RU" sz="2400" smtClean="0">
                <a:solidFill>
                  <a:srgbClr val="BA4C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mtClean="0">
                <a:solidFill>
                  <a:srgbClr val="BA4C00"/>
                </a:solidFill>
                <a:latin typeface="Tahoma" pitchFamily="34" charset="0"/>
                <a:cs typeface="Tahoma" pitchFamily="34" charset="0"/>
              </a:rPr>
              <a:t>Структура ключевых компетенций в образовании:</a:t>
            </a:r>
          </a:p>
          <a:p>
            <a:pPr>
              <a:buFont typeface="Wingdings" pitchFamily="2" charset="2"/>
              <a:buNone/>
            </a:pPr>
            <a:endParaRPr lang="ru-RU" altLang="ru-RU" sz="2400" smtClean="0">
              <a:solidFill>
                <a:srgbClr val="BA4C00"/>
              </a:solidFill>
            </a:endParaRPr>
          </a:p>
          <a:p>
            <a:pPr>
              <a:buFont typeface="Wingdings" pitchFamily="2" charset="2"/>
              <a:buNone/>
            </a:pPr>
            <a:endParaRPr lang="ru-RU" altLang="ru-RU" sz="2400" smtClean="0">
              <a:solidFill>
                <a:srgbClr val="BA4C00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731521" y="1293223"/>
          <a:ext cx="8011886" cy="5355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2800" smtClean="0"/>
              <a:t/>
            </a:r>
            <a:br>
              <a:rPr lang="ru-RU" altLang="ru-RU" sz="2800" smtClean="0"/>
            </a:br>
            <a:endParaRPr lang="ru-RU" altLang="ru-RU" sz="2800" smtClean="0">
              <a:latin typeface="Tahoma" pitchFamily="34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0900" y="522288"/>
            <a:ext cx="7339013" cy="1255712"/>
          </a:xfrm>
        </p:spPr>
        <p:txBody>
          <a:bodyPr anchor="ctr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ru-RU" sz="1800" dirty="0" smtClean="0"/>
              <a:t>   </a:t>
            </a:r>
            <a:r>
              <a:rPr lang="ru-RU" sz="1800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Каждая из предложенных компетенций предполагает владение современными педагогическими технологиями, связанными с тремя составляющими, очень важным для учителя:</a:t>
            </a:r>
          </a:p>
          <a:p>
            <a:pPr>
              <a:defRPr/>
            </a:pPr>
            <a:endParaRPr lang="ru-RU" sz="1800" dirty="0" smtClean="0"/>
          </a:p>
        </p:txBody>
      </p:sp>
      <p:graphicFrame>
        <p:nvGraphicFramePr>
          <p:cNvPr id="5" name="Схема 4"/>
          <p:cNvGraphicFramePr/>
          <p:nvPr/>
        </p:nvGraphicFramePr>
        <p:xfrm>
          <a:off x="705395" y="1606731"/>
          <a:ext cx="8046720" cy="5068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ПРЕДМЕТНО-МЕТОДОЛОГИЧЕСКАЯ КОМПЕТЕНЦИЯ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>
              <a:latin typeface="Tahoma" pitchFamily="34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0900" y="2595563"/>
            <a:ext cx="6070600" cy="369887"/>
          </a:xfrm>
          <a:noFill/>
        </p:spPr>
        <p:txBody>
          <a:bodyPr anchor="ctr">
            <a:spAutoFit/>
          </a:bodyPr>
          <a:lstStyle/>
          <a:p>
            <a:endParaRPr lang="ru-RU" altLang="ru-RU" sz="1800" smtClean="0"/>
          </a:p>
        </p:txBody>
      </p:sp>
      <p:graphicFrame>
        <p:nvGraphicFramePr>
          <p:cNvPr id="6" name="Схема 5"/>
          <p:cNvGraphicFramePr/>
          <p:nvPr/>
        </p:nvGraphicFramePr>
        <p:xfrm>
          <a:off x="705395" y="1606731"/>
          <a:ext cx="8046720" cy="5068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87338" y="277813"/>
            <a:ext cx="8661400" cy="1028700"/>
          </a:xfrm>
        </p:spPr>
        <p:txBody>
          <a:bodyPr/>
          <a:lstStyle/>
          <a:p>
            <a:r>
              <a:rPr lang="ru-RU" altLang="ru-RU" sz="2800" smtClean="0"/>
              <a:t/>
            </a:r>
            <a:br>
              <a:rPr lang="ru-RU" altLang="ru-RU" sz="2800" smtClean="0"/>
            </a:br>
            <a:r>
              <a:rPr lang="ru-RU" altLang="ru-RU" sz="2400" smtClean="0">
                <a:solidFill>
                  <a:srgbClr val="BA4C00"/>
                </a:solidFill>
                <a:latin typeface="Tahoma" pitchFamily="34" charset="0"/>
                <a:cs typeface="Tahoma" pitchFamily="34" charset="0"/>
              </a:rPr>
              <a:t> Критерии уровня развития предметно-методологической компетентности учителя (когнитивная составляющая)</a:t>
            </a:r>
            <a:r>
              <a:rPr lang="ru-RU" altLang="ru-RU" sz="2800" smtClean="0">
                <a:solidFill>
                  <a:srgbClr val="BA4C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2800" smtClean="0">
                <a:solidFill>
                  <a:srgbClr val="BA4C00"/>
                </a:solidFill>
              </a:rPr>
              <a:t/>
            </a:r>
            <a:br>
              <a:rPr lang="ru-RU" altLang="ru-RU" sz="2800" smtClean="0">
                <a:solidFill>
                  <a:srgbClr val="BA4C00"/>
                </a:solidFill>
              </a:rPr>
            </a:br>
            <a:endParaRPr lang="ru-RU" altLang="ru-RU" sz="1200" smtClean="0">
              <a:solidFill>
                <a:srgbClr val="BA4C00"/>
              </a:solidFill>
              <a:latin typeface="Tahoma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0900" y="2141538"/>
            <a:ext cx="7446963" cy="369887"/>
          </a:xfrm>
          <a:noFill/>
        </p:spPr>
        <p:txBody>
          <a:bodyPr anchor="ctr">
            <a:spAutoFit/>
          </a:bodyPr>
          <a:lstStyle/>
          <a:p>
            <a:endParaRPr lang="ru-RU" altLang="ru-RU" sz="1800" smtClean="0"/>
          </a:p>
        </p:txBody>
      </p:sp>
      <p:graphicFrame>
        <p:nvGraphicFramePr>
          <p:cNvPr id="6" name="Схема 5"/>
          <p:cNvGraphicFramePr/>
          <p:nvPr/>
        </p:nvGraphicFramePr>
        <p:xfrm>
          <a:off x="0" y="1358537"/>
          <a:ext cx="9144000" cy="5499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06513"/>
          </a:xfrm>
        </p:spPr>
        <p:txBody>
          <a:bodyPr/>
          <a:lstStyle/>
          <a:p>
            <a:r>
              <a:rPr lang="ru-RU" altLang="ru-RU" sz="2800" smtClean="0"/>
              <a:t/>
            </a:r>
            <a:br>
              <a:rPr lang="ru-RU" altLang="ru-RU" sz="2800" smtClean="0"/>
            </a:br>
            <a:r>
              <a:rPr lang="ru-RU" altLang="ru-RU" sz="2400" smtClean="0">
                <a:solidFill>
                  <a:srgbClr val="BA4C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2000" smtClean="0">
                <a:solidFill>
                  <a:srgbClr val="BA4C00"/>
                </a:solidFill>
                <a:latin typeface="Tahoma" pitchFamily="34" charset="0"/>
                <a:cs typeface="Tahoma" pitchFamily="34" charset="0"/>
              </a:rPr>
              <a:t>Критерии уровня развития предметно-методологической компетентности учителя (операционально  – технологическая составляющая) </a:t>
            </a:r>
            <a:r>
              <a:rPr lang="ru-RU" altLang="ru-RU" sz="2800" smtClean="0">
                <a:solidFill>
                  <a:srgbClr val="BA4C00"/>
                </a:solidFill>
              </a:rPr>
              <a:t/>
            </a:r>
            <a:br>
              <a:rPr lang="ru-RU" altLang="ru-RU" sz="2800" smtClean="0">
                <a:solidFill>
                  <a:srgbClr val="BA4C00"/>
                </a:solidFill>
              </a:rPr>
            </a:br>
            <a:endParaRPr lang="ru-RU" altLang="ru-RU" sz="1200" smtClean="0">
              <a:solidFill>
                <a:srgbClr val="BA4C00"/>
              </a:solidFill>
              <a:latin typeface="Tahoma" pitchFamily="34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0900" y="2141538"/>
            <a:ext cx="7446963" cy="369887"/>
          </a:xfrm>
          <a:noFill/>
        </p:spPr>
        <p:txBody>
          <a:bodyPr anchor="ctr">
            <a:spAutoFit/>
          </a:bodyPr>
          <a:lstStyle/>
          <a:p>
            <a:endParaRPr lang="ru-RU" altLang="ru-RU" sz="1800" smtClean="0"/>
          </a:p>
        </p:txBody>
      </p:sp>
      <p:graphicFrame>
        <p:nvGraphicFramePr>
          <p:cNvPr id="6" name="Схема 5"/>
          <p:cNvGraphicFramePr/>
          <p:nvPr/>
        </p:nvGraphicFramePr>
        <p:xfrm>
          <a:off x="0" y="1188720"/>
          <a:ext cx="9144000" cy="5512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1028700"/>
          </a:xfrm>
        </p:spPr>
        <p:txBody>
          <a:bodyPr/>
          <a:lstStyle/>
          <a:p>
            <a:r>
              <a:rPr lang="ru-RU" altLang="ru-RU" sz="2800" smtClean="0"/>
              <a:t/>
            </a:r>
            <a:br>
              <a:rPr lang="ru-RU" altLang="ru-RU" sz="2800" smtClean="0"/>
            </a:br>
            <a:r>
              <a:rPr lang="ru-RU" altLang="ru-RU" sz="2400" smtClean="0">
                <a:solidFill>
                  <a:srgbClr val="BA4C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2000" smtClean="0">
                <a:solidFill>
                  <a:srgbClr val="BA4C00"/>
                </a:solidFill>
                <a:latin typeface="Tahoma" pitchFamily="34" charset="0"/>
                <a:cs typeface="Tahoma" pitchFamily="34" charset="0"/>
              </a:rPr>
              <a:t>Критерии уровня развития предметно-методологической компетентности учителя ( личностная, позиционно – ценностная) </a:t>
            </a:r>
            <a:r>
              <a:rPr lang="ru-RU" altLang="ru-RU" sz="2800" smtClean="0">
                <a:solidFill>
                  <a:srgbClr val="BA4C00"/>
                </a:solidFill>
              </a:rPr>
              <a:t/>
            </a:r>
            <a:br>
              <a:rPr lang="ru-RU" altLang="ru-RU" sz="2800" smtClean="0">
                <a:solidFill>
                  <a:srgbClr val="BA4C00"/>
                </a:solidFill>
              </a:rPr>
            </a:br>
            <a:endParaRPr lang="ru-RU" altLang="ru-RU" sz="1200" smtClean="0">
              <a:solidFill>
                <a:srgbClr val="BA4C00"/>
              </a:solidFill>
              <a:latin typeface="Tahoma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0900" y="2141538"/>
            <a:ext cx="7446963" cy="369887"/>
          </a:xfrm>
          <a:noFill/>
        </p:spPr>
        <p:txBody>
          <a:bodyPr anchor="ctr">
            <a:spAutoFit/>
          </a:bodyPr>
          <a:lstStyle/>
          <a:p>
            <a:endParaRPr lang="ru-RU" altLang="ru-RU" sz="1800" smtClean="0"/>
          </a:p>
        </p:txBody>
      </p:sp>
      <p:graphicFrame>
        <p:nvGraphicFramePr>
          <p:cNvPr id="6" name="Схема 5"/>
          <p:cNvGraphicFramePr/>
          <p:nvPr/>
        </p:nvGraphicFramePr>
        <p:xfrm>
          <a:off x="209006" y="1410789"/>
          <a:ext cx="8778240" cy="5251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ПСИХОЛОГО-ПЕДАГОГИЧЕСКАЯ КОМПЕТЕНЦИЯ</a:t>
            </a:r>
            <a:br>
              <a:rPr lang="ru-RU" sz="2800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1200" dirty="0" smtClean="0">
              <a:latin typeface="Tahoma" pitchFamily="34" charset="0"/>
            </a:endParaRPr>
          </a:p>
        </p:txBody>
      </p:sp>
      <p:sp>
        <p:nvSpPr>
          <p:cNvPr id="19459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850900" y="2141538"/>
            <a:ext cx="7391400" cy="3786187"/>
          </a:xfrm>
          <a:noFill/>
        </p:spPr>
        <p:txBody>
          <a:bodyPr anchor="ctr">
            <a:spAutoFit/>
          </a:bodyPr>
          <a:lstStyle/>
          <a:p>
            <a:pPr marL="0" indent="0"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i="1" smtClean="0">
                <a:ea typeface="Calibri" pitchFamily="34" charset="0"/>
                <a:cs typeface="Calibri" pitchFamily="34" charset="0"/>
              </a:rPr>
              <a:t>   Операционально-технологическая составляющая:</a:t>
            </a:r>
            <a:endParaRPr lang="ru-RU" altLang="ru-RU" sz="2400" b="1" i="1" smtClean="0"/>
          </a:p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smtClean="0">
                <a:latin typeface="Calibri" pitchFamily="34" charset="0"/>
                <a:ea typeface="Calibri" pitchFamily="34" charset="0"/>
                <a:cs typeface="Calibri" pitchFamily="34" charset="0"/>
              </a:rPr>
              <a:t>-</a:t>
            </a:r>
            <a:r>
              <a:rPr lang="ru-RU" altLang="ru-RU" sz="2400" smtClean="0">
                <a:ea typeface="Calibri" pitchFamily="34" charset="0"/>
                <a:cs typeface="Calibri" pitchFamily="34" charset="0"/>
              </a:rPr>
              <a:t>умение педагогическими способами определить уровень развития «познавательных</a:t>
            </a:r>
          </a:p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smtClean="0">
                <a:ea typeface="Calibri" pitchFamily="34" charset="0"/>
                <a:cs typeface="Calibri" pitchFamily="34" charset="0"/>
              </a:rPr>
              <a:t> инструментов» ученика,</a:t>
            </a:r>
            <a:endParaRPr lang="ru-RU" altLang="ru-RU" sz="2400" smtClean="0"/>
          </a:p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smtClean="0">
                <a:ea typeface="Calibri" pitchFamily="34" charset="0"/>
                <a:cs typeface="Calibri" pitchFamily="34" charset="0"/>
              </a:rPr>
              <a:t>-умение использовать знания об учебно -познавательных особенностях каждого ученика </a:t>
            </a:r>
          </a:p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smtClean="0">
                <a:ea typeface="Calibri" pitchFamily="34" charset="0"/>
                <a:cs typeface="Calibri" pitchFamily="34" charset="0"/>
              </a:rPr>
              <a:t>для конструирования реальных образовательных отношений.</a:t>
            </a:r>
            <a:endParaRPr lang="ru-RU" altLang="ru-RU" sz="2400" smtClean="0"/>
          </a:p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 smtClean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ПСИХОЛОГО-ПЕДАГОГИЧЕСКАЯ КОМПЕТЕНЦИЯ</a:t>
            </a:r>
            <a:br>
              <a:rPr lang="ru-RU" sz="2800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1200" dirty="0" smtClean="0">
              <a:latin typeface="Tahoma" pitchFamily="34" charset="0"/>
            </a:endParaRPr>
          </a:p>
        </p:txBody>
      </p:sp>
      <p:sp>
        <p:nvSpPr>
          <p:cNvPr id="20483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850900" y="2141538"/>
            <a:ext cx="7391400" cy="3786187"/>
          </a:xfrm>
          <a:noFill/>
        </p:spPr>
        <p:txBody>
          <a:bodyPr anchor="ctr">
            <a:spAutoFit/>
          </a:bodyPr>
          <a:lstStyle/>
          <a:p>
            <a:pPr marL="0" indent="0"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i="1" smtClean="0">
                <a:ea typeface="Calibri" pitchFamily="34" charset="0"/>
                <a:cs typeface="Calibri" pitchFamily="34" charset="0"/>
              </a:rPr>
              <a:t>   Операционально-технологическая составляющая:</a:t>
            </a:r>
            <a:endParaRPr lang="ru-RU" altLang="ru-RU" sz="2400" b="1" i="1" smtClean="0"/>
          </a:p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smtClean="0">
                <a:latin typeface="Calibri" pitchFamily="34" charset="0"/>
                <a:ea typeface="Calibri" pitchFamily="34" charset="0"/>
                <a:cs typeface="Calibri" pitchFamily="34" charset="0"/>
              </a:rPr>
              <a:t>-</a:t>
            </a:r>
            <a:r>
              <a:rPr lang="ru-RU" altLang="ru-RU" sz="2400" smtClean="0">
                <a:ea typeface="Calibri" pitchFamily="34" charset="0"/>
                <a:cs typeface="Calibri" pitchFamily="34" charset="0"/>
              </a:rPr>
              <a:t>умение педагогическими способами определить уровень развития «познавательных</a:t>
            </a:r>
          </a:p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smtClean="0">
                <a:ea typeface="Calibri" pitchFamily="34" charset="0"/>
                <a:cs typeface="Calibri" pitchFamily="34" charset="0"/>
              </a:rPr>
              <a:t> инструментов» ученика,</a:t>
            </a:r>
            <a:endParaRPr lang="ru-RU" altLang="ru-RU" sz="2400" smtClean="0"/>
          </a:p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smtClean="0">
                <a:ea typeface="Calibri" pitchFamily="34" charset="0"/>
                <a:cs typeface="Calibri" pitchFamily="34" charset="0"/>
              </a:rPr>
              <a:t>-умение использовать знания об учебно -познавательных особенностях каждого ученика </a:t>
            </a:r>
          </a:p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smtClean="0">
                <a:ea typeface="Calibri" pitchFamily="34" charset="0"/>
                <a:cs typeface="Calibri" pitchFamily="34" charset="0"/>
              </a:rPr>
              <a:t>для конструирования реальных образовательных отношений.</a:t>
            </a:r>
            <a:endParaRPr lang="ru-RU" altLang="ru-RU" sz="2400" smtClean="0"/>
          </a:p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 smtClean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smtClean="0"/>
              <a:t/>
            </a:r>
            <a:br>
              <a:rPr lang="ru-RU" altLang="ru-RU" sz="2800" smtClean="0"/>
            </a:br>
            <a:r>
              <a:rPr lang="ru-RU" altLang="ru-RU" sz="2800" smtClean="0"/>
              <a:t>ПСИХОЛОГО-ПЕДАГОГИЧЕСКАЯ КОМПЕТЕНЦИЯ </a:t>
            </a:r>
            <a:br>
              <a:rPr lang="ru-RU" altLang="ru-RU" sz="2800" smtClean="0"/>
            </a:br>
            <a:r>
              <a:rPr lang="ru-RU" altLang="ru-RU" sz="2800" smtClean="0"/>
              <a:t/>
            </a:r>
            <a:br>
              <a:rPr lang="ru-RU" altLang="ru-RU" sz="2800" smtClean="0"/>
            </a:br>
            <a:endParaRPr lang="ru-RU" altLang="ru-RU" sz="1200" smtClean="0">
              <a:latin typeface="Tahoma" pitchFamily="34" charset="0"/>
            </a:endParaRPr>
          </a:p>
        </p:txBody>
      </p:sp>
      <p:sp>
        <p:nvSpPr>
          <p:cNvPr id="21507" name="Rectangle 1"/>
          <p:cNvSpPr>
            <a:spLocks noGrp="1" noChangeArrowheads="1"/>
          </p:cNvSpPr>
          <p:nvPr>
            <p:ph type="body" idx="1"/>
          </p:nvPr>
        </p:nvSpPr>
        <p:spPr>
          <a:xfrm flipV="1">
            <a:off x="850900" y="2501900"/>
            <a:ext cx="4694238" cy="307975"/>
          </a:xfrm>
          <a:noFill/>
        </p:spPr>
        <p:txBody>
          <a:bodyPr anchor="ctr">
            <a:spAutoFit/>
          </a:bodyPr>
          <a:lstStyle/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smtClean="0">
                <a:latin typeface="Calibri" pitchFamily="34" charset="0"/>
                <a:ea typeface="Calibri" pitchFamily="34" charset="0"/>
                <a:cs typeface="Calibri" pitchFamily="34" charset="0"/>
              </a:rPr>
              <a:t>   </a:t>
            </a:r>
            <a:endParaRPr lang="ru-RU" altLang="ru-RU" sz="1800" smtClean="0"/>
          </a:p>
        </p:txBody>
      </p:sp>
      <p:sp>
        <p:nvSpPr>
          <p:cNvPr id="21508" name="Rectangle 1"/>
          <p:cNvSpPr>
            <a:spLocks noChangeArrowheads="1"/>
          </p:cNvSpPr>
          <p:nvPr/>
        </p:nvSpPr>
        <p:spPr bwMode="auto">
          <a:xfrm>
            <a:off x="1071563" y="1606550"/>
            <a:ext cx="7367587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140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altLang="ru-RU" sz="2400" b="1">
                <a:ea typeface="Calibri" pitchFamily="34" charset="0"/>
                <a:cs typeface="Calibri" pitchFamily="34" charset="0"/>
              </a:rPr>
              <a:t>Личностная, позиционно-ценностная составляющая:</a:t>
            </a:r>
            <a:endParaRPr lang="ru-RU" altLang="ru-RU" sz="2400" b="1"/>
          </a:p>
          <a:p>
            <a:r>
              <a:rPr lang="ru-RU" altLang="ru-RU" sz="2400">
                <a:ea typeface="Calibri" pitchFamily="34" charset="0"/>
                <a:cs typeface="Calibri" pitchFamily="34" charset="0"/>
              </a:rPr>
              <a:t>Позитивная позиция учителя при оценке возможностей ученика: все «познавательные инструменты» ученика могут быть развиты, все  имеют диапазон, внутри которого возможна положительная динамика развития.</a:t>
            </a:r>
            <a:endParaRPr lang="ru-RU" altLang="ru-RU" sz="240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smtClean="0"/>
              <a:t>КОМПЕТЕНЦИЯ В ОБЛАСТИ ЗДОРОВЬЕСБЕРЕЖЕНИЯ </a:t>
            </a:r>
            <a:br>
              <a:rPr lang="ru-RU" altLang="ru-RU" sz="2800" smtClean="0"/>
            </a:br>
            <a:endParaRPr lang="ru-RU" altLang="ru-RU" sz="1200" smtClean="0">
              <a:latin typeface="Tahoma" pitchFamily="34" charset="0"/>
            </a:endParaRPr>
          </a:p>
        </p:txBody>
      </p:sp>
      <p:sp>
        <p:nvSpPr>
          <p:cNvPr id="22531" name="Rectangle 1"/>
          <p:cNvSpPr>
            <a:spLocks noChangeArrowheads="1"/>
          </p:cNvSpPr>
          <p:nvPr/>
        </p:nvSpPr>
        <p:spPr bwMode="auto">
          <a:xfrm>
            <a:off x="0" y="1857375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40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ru-RU" altLang="ru-RU"/>
          </a:p>
        </p:txBody>
      </p:sp>
      <p:sp>
        <p:nvSpPr>
          <p:cNvPr id="22532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850900" y="1852613"/>
            <a:ext cx="7796213" cy="4524375"/>
          </a:xfrm>
        </p:spPr>
        <p:txBody>
          <a:bodyPr anchor="ctr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altLang="ru-RU" sz="2400" b="1" smtClean="0">
                <a:ea typeface="Calibri" pitchFamily="34" charset="0"/>
                <a:cs typeface="Calibri" pitchFamily="34" charset="0"/>
              </a:rPr>
              <a:t>Когнитивная составляющая:</a:t>
            </a:r>
            <a:endParaRPr lang="ru-RU" altLang="ru-RU" sz="2400" b="1" smtClean="0"/>
          </a:p>
          <a:p>
            <a:pPr>
              <a:buFont typeface="Wingdings" pitchFamily="2" charset="2"/>
              <a:buChar char="§"/>
            </a:pPr>
            <a:r>
              <a:rPr lang="ru-RU" altLang="ru-RU" sz="2400" smtClean="0">
                <a:ea typeface="Calibri" pitchFamily="34" charset="0"/>
                <a:cs typeface="Calibri" pitchFamily="34" charset="0"/>
              </a:rPr>
              <a:t> знание теории и проектирования здоровьесберегающей образовательной среды (урок, кабинет, взаимодействие и т.д.);</a:t>
            </a:r>
            <a:endParaRPr lang="ru-RU" altLang="ru-RU" sz="2400" smtClean="0"/>
          </a:p>
          <a:p>
            <a:pPr>
              <a:buFont typeface="Wingdings" pitchFamily="2" charset="2"/>
              <a:buChar char="§"/>
            </a:pPr>
            <a:r>
              <a:rPr lang="ru-RU" altLang="ru-RU" sz="2400" smtClean="0">
                <a:ea typeface="Calibri" pitchFamily="34" charset="0"/>
                <a:cs typeface="Calibri" pitchFamily="34" charset="0"/>
              </a:rPr>
              <a:t> система нормативно-правовых знаний, позволяющих на основе законов, положений, </a:t>
            </a:r>
          </a:p>
          <a:p>
            <a:pPr>
              <a:buFont typeface="Wingdings" pitchFamily="2" charset="2"/>
              <a:buChar char="§"/>
            </a:pPr>
            <a:r>
              <a:rPr lang="ru-RU" altLang="ru-RU" sz="2400" smtClean="0">
                <a:ea typeface="Calibri" pitchFamily="34" charset="0"/>
                <a:cs typeface="Calibri" pitchFamily="34" charset="0"/>
              </a:rPr>
              <a:t>признаков, распоряжений и т.д. устанавливать ответственность учителя и ученика как субъектов </a:t>
            </a:r>
          </a:p>
          <a:p>
            <a:pPr>
              <a:buFont typeface="Wingdings" pitchFamily="2" charset="2"/>
              <a:buChar char="§"/>
            </a:pPr>
            <a:r>
              <a:rPr lang="ru-RU" altLang="ru-RU" sz="2400" smtClean="0">
                <a:ea typeface="Calibri" pitchFamily="34" charset="0"/>
                <a:cs typeface="Calibri" pitchFamily="34" charset="0"/>
              </a:rPr>
              <a:t>образовательных отношений за организацию и результаты здоровьесберегающей деятельности.</a:t>
            </a:r>
            <a:endParaRPr lang="ru-RU" altLang="ru-RU" sz="2400" smtClean="0"/>
          </a:p>
          <a:p>
            <a:pPr>
              <a:buFont typeface="Wingdings" pitchFamily="2" charset="2"/>
              <a:buChar char="§"/>
            </a:pPr>
            <a:endParaRPr lang="ru-RU" altLang="ru-RU" sz="2400" smtClean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66750" y="908050"/>
            <a:ext cx="7937500" cy="5257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b="1" smtClean="0"/>
              <a:t>   </a:t>
            </a:r>
            <a:r>
              <a:rPr lang="ru-RU" altLang="ru-RU" b="1" smtClean="0">
                <a:solidFill>
                  <a:srgbClr val="BA4C00"/>
                </a:solidFill>
              </a:rPr>
              <a:t>Цель педагогического совета: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b="1" smtClean="0">
                <a:solidFill>
                  <a:srgbClr val="0066CC"/>
                </a:solidFill>
              </a:rPr>
              <a:t>   </a:t>
            </a:r>
            <a:r>
              <a:rPr lang="ru-RU" altLang="ru-RU" smtClean="0">
                <a:solidFill>
                  <a:srgbClr val="632523"/>
                </a:solidFill>
                <a:ea typeface="Calibri" pitchFamily="34" charset="0"/>
                <a:cs typeface="Calibri" pitchFamily="34" charset="0"/>
              </a:rPr>
              <a:t> </a:t>
            </a:r>
            <a:endParaRPr lang="ru-RU" altLang="ru-RU" smtClean="0">
              <a:solidFill>
                <a:schemeClr val="bg2"/>
              </a:solidFill>
            </a:endParaRPr>
          </a:p>
          <a:p>
            <a:r>
              <a:rPr lang="ru-RU" altLang="ru-RU" smtClean="0"/>
              <a:t>Обеспечение профессионально-личностного самоопределения педагога в образовательном пространстве школы;</a:t>
            </a:r>
          </a:p>
          <a:p>
            <a:r>
              <a:rPr lang="ru-RU" altLang="ru-RU" smtClean="0"/>
              <a:t> Определение составляющих профессиональной компетентности и перечня основных профессиональных компетенций для педагога нашей школы, способствующих  реализации Образовательной программы школы. </a:t>
            </a:r>
          </a:p>
          <a:p>
            <a:pPr eaLnBrk="1" hangingPunct="1">
              <a:buFont typeface="Wingdings" pitchFamily="2" charset="2"/>
              <a:buNone/>
            </a:pPr>
            <a:endParaRPr lang="ru-RU" altLang="ru-RU" smtClean="0">
              <a:solidFill>
                <a:schemeClr val="bg2"/>
              </a:solidFill>
            </a:endParaRPr>
          </a:p>
        </p:txBody>
      </p:sp>
      <p:sp>
        <p:nvSpPr>
          <p:cNvPr id="5123" name="Дата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53E6ED4-4929-49F6-9383-BBAB15528E52}" type="datetime1">
              <a:rPr lang="ru-RU" altLang="ru-RU" smtClean="0"/>
              <a:pPr eaLnBrk="1" hangingPunct="1"/>
              <a:t>03.02.2015</a:t>
            </a:fld>
            <a:endParaRPr lang="ru-RU" altLang="ru-RU" smtClean="0"/>
          </a:p>
        </p:txBody>
      </p:sp>
      <p:sp>
        <p:nvSpPr>
          <p:cNvPr id="5124" name="Номер слайда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0025481-5888-4774-B768-91A5E8BC6A55}" type="slidenum">
              <a:rPr lang="ru-RU" altLang="ru-RU" smtClean="0"/>
              <a:pPr eaLnBrk="1" hangingPunct="1"/>
              <a:t>2</a:t>
            </a:fld>
            <a:endParaRPr lang="ru-RU" altLang="ru-RU" smtClean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smtClean="0"/>
              <a:t>КОМПЕТЕНЦИЯ В ОБЛАСТИ ЗДОРОВЬЕСБЕРЕЖЕНИЯ </a:t>
            </a:r>
            <a:br>
              <a:rPr lang="ru-RU" altLang="ru-RU" sz="2800" smtClean="0"/>
            </a:br>
            <a:endParaRPr lang="ru-RU" altLang="ru-RU" sz="1200" smtClean="0">
              <a:latin typeface="Tahoma" pitchFamily="34" charset="0"/>
            </a:endParaRPr>
          </a:p>
        </p:txBody>
      </p:sp>
      <p:sp>
        <p:nvSpPr>
          <p:cNvPr id="23555" name="Rectangle 1"/>
          <p:cNvSpPr>
            <a:spLocks noChangeArrowheads="1"/>
          </p:cNvSpPr>
          <p:nvPr/>
        </p:nvSpPr>
        <p:spPr bwMode="auto">
          <a:xfrm>
            <a:off x="0" y="1857375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40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ru-RU" altLang="ru-RU"/>
          </a:p>
        </p:txBody>
      </p:sp>
      <p:sp>
        <p:nvSpPr>
          <p:cNvPr id="23556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850900" y="1852613"/>
            <a:ext cx="7796213" cy="4524375"/>
          </a:xfrm>
        </p:spPr>
        <p:txBody>
          <a:bodyPr anchor="ctr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altLang="ru-RU" sz="2400" b="1" smtClean="0">
                <a:ea typeface="Calibri" pitchFamily="34" charset="0"/>
                <a:cs typeface="Calibri" pitchFamily="34" charset="0"/>
              </a:rPr>
              <a:t>Когнитивная составляющая:</a:t>
            </a:r>
            <a:endParaRPr lang="ru-RU" altLang="ru-RU" sz="2400" b="1" smtClean="0"/>
          </a:p>
          <a:p>
            <a:pPr>
              <a:buFont typeface="Wingdings" pitchFamily="2" charset="2"/>
              <a:buChar char="§"/>
            </a:pPr>
            <a:r>
              <a:rPr lang="ru-RU" altLang="ru-RU" sz="2400" smtClean="0">
                <a:ea typeface="Calibri" pitchFamily="34" charset="0"/>
                <a:cs typeface="Calibri" pitchFamily="34" charset="0"/>
              </a:rPr>
              <a:t> знание теории и проектирования здоровьесберегающей образовательной среды (урок, кабинет, взаимодействие и т.д.);</a:t>
            </a:r>
            <a:endParaRPr lang="ru-RU" altLang="ru-RU" sz="2400" smtClean="0"/>
          </a:p>
          <a:p>
            <a:pPr>
              <a:buFont typeface="Wingdings" pitchFamily="2" charset="2"/>
              <a:buChar char="§"/>
            </a:pPr>
            <a:r>
              <a:rPr lang="ru-RU" altLang="ru-RU" sz="2400" smtClean="0">
                <a:ea typeface="Calibri" pitchFamily="34" charset="0"/>
                <a:cs typeface="Calibri" pitchFamily="34" charset="0"/>
              </a:rPr>
              <a:t> система нормативно-правовых знаний, позволяющих на основе законов, положений, </a:t>
            </a:r>
          </a:p>
          <a:p>
            <a:pPr>
              <a:buFont typeface="Wingdings" pitchFamily="2" charset="2"/>
              <a:buChar char="§"/>
            </a:pPr>
            <a:r>
              <a:rPr lang="ru-RU" altLang="ru-RU" sz="2400" smtClean="0">
                <a:ea typeface="Calibri" pitchFamily="34" charset="0"/>
                <a:cs typeface="Calibri" pitchFamily="34" charset="0"/>
              </a:rPr>
              <a:t>признаков, распоряжений и т.д. устанавливать ответственность учителя и ученика как субъектов </a:t>
            </a:r>
          </a:p>
          <a:p>
            <a:pPr>
              <a:buFont typeface="Wingdings" pitchFamily="2" charset="2"/>
              <a:buChar char="§"/>
            </a:pPr>
            <a:r>
              <a:rPr lang="ru-RU" altLang="ru-RU" sz="2400" smtClean="0">
                <a:ea typeface="Calibri" pitchFamily="34" charset="0"/>
                <a:cs typeface="Calibri" pitchFamily="34" charset="0"/>
              </a:rPr>
              <a:t>образовательных отношений за организацию и результаты здоровьесберегающей деятельности.</a:t>
            </a:r>
            <a:endParaRPr lang="ru-RU" altLang="ru-RU" sz="2400" smtClean="0"/>
          </a:p>
          <a:p>
            <a:pPr>
              <a:buFont typeface="Wingdings" pitchFamily="2" charset="2"/>
              <a:buChar char="§"/>
            </a:pPr>
            <a:endParaRPr lang="ru-RU" altLang="ru-RU" sz="2400" smtClean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КОМПЕТЕНЦИЯ В ОБЛАСТИ ЗДОРОВЬЕСБЕРЕЖЕНИЯ </a:t>
            </a:r>
            <a:br>
              <a:rPr lang="ru-RU" sz="2800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1200" dirty="0" smtClean="0">
              <a:latin typeface="Tahoma" pitchFamily="34" charset="0"/>
            </a:endParaRPr>
          </a:p>
        </p:txBody>
      </p:sp>
      <p:sp>
        <p:nvSpPr>
          <p:cNvPr id="24579" name="Rectangle 1"/>
          <p:cNvSpPr>
            <a:spLocks noChangeArrowheads="1"/>
          </p:cNvSpPr>
          <p:nvPr/>
        </p:nvSpPr>
        <p:spPr bwMode="auto">
          <a:xfrm>
            <a:off x="0" y="1857375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40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ru-RU" altLang="ru-RU"/>
          </a:p>
        </p:txBody>
      </p:sp>
      <p:sp>
        <p:nvSpPr>
          <p:cNvPr id="24580" name="Rectangle 1"/>
          <p:cNvSpPr>
            <a:spLocks noChangeArrowheads="1"/>
          </p:cNvSpPr>
          <p:nvPr/>
        </p:nvSpPr>
        <p:spPr bwMode="auto">
          <a:xfrm>
            <a:off x="0" y="2525713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400">
                <a:latin typeface="Calibri" pitchFamily="34" charset="0"/>
                <a:ea typeface="Calibri" pitchFamily="34" charset="0"/>
                <a:cs typeface="Calibri" pitchFamily="34" charset="0"/>
              </a:rPr>
              <a:t>                      </a:t>
            </a:r>
            <a:endParaRPr lang="ru-RU" altLang="ru-RU"/>
          </a:p>
        </p:txBody>
      </p:sp>
      <p:sp>
        <p:nvSpPr>
          <p:cNvPr id="24581" name="Rectangle 1"/>
          <p:cNvSpPr>
            <a:spLocks noChangeArrowheads="1"/>
          </p:cNvSpPr>
          <p:nvPr/>
        </p:nvSpPr>
        <p:spPr bwMode="auto">
          <a:xfrm>
            <a:off x="1044575" y="2090738"/>
            <a:ext cx="770731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z="1200">
              <a:latin typeface="Calibri" pitchFamily="34" charset="0"/>
              <a:cs typeface="Times New Roman" pitchFamily="18" charset="0"/>
            </a:endParaRPr>
          </a:p>
          <a:p>
            <a:endParaRPr lang="ru-RU" altLang="ru-RU" sz="1200">
              <a:latin typeface="Calibri" pitchFamily="34" charset="0"/>
              <a:cs typeface="Times New Roman" pitchFamily="18" charset="0"/>
            </a:endParaRPr>
          </a:p>
          <a:p>
            <a:endParaRPr lang="ru-RU" altLang="ru-RU" sz="1200">
              <a:latin typeface="Calibri" pitchFamily="34" charset="0"/>
              <a:cs typeface="Times New Roman" pitchFamily="18" charset="0"/>
            </a:endParaRPr>
          </a:p>
          <a:p>
            <a:endParaRPr lang="ru-RU" altLang="ru-RU" sz="1200">
              <a:latin typeface="Calibri" pitchFamily="34" charset="0"/>
              <a:cs typeface="Times New Roman" pitchFamily="18" charset="0"/>
            </a:endParaRPr>
          </a:p>
          <a:p>
            <a:endParaRPr lang="ru-RU" altLang="ru-RU"/>
          </a:p>
        </p:txBody>
      </p:sp>
      <p:sp>
        <p:nvSpPr>
          <p:cNvPr id="4608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50900" y="1776413"/>
            <a:ext cx="7300913" cy="4094162"/>
          </a:xfrm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smtClean="0">
                <a:ea typeface="Calibri" pitchFamily="34" charset="0"/>
                <a:cs typeface="Calibri" pitchFamily="34" charset="0"/>
              </a:rPr>
              <a:t>Личностная , позиционно-ценностная составляющая:</a:t>
            </a:r>
            <a:endParaRPr lang="ru-RU" altLang="ru-RU" sz="2000" b="1" smtClean="0"/>
          </a:p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smtClean="0">
                <a:ea typeface="Calibri" pitchFamily="34" charset="0"/>
                <a:cs typeface="Calibri" pitchFamily="34" charset="0"/>
              </a:rPr>
              <a:t>- стремление к самообразованию в вопросах здоровьесбережения;</a:t>
            </a:r>
            <a:endParaRPr lang="ru-RU" altLang="ru-RU" sz="2400" smtClean="0"/>
          </a:p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smtClean="0">
                <a:ea typeface="Calibri" pitchFamily="34" charset="0"/>
                <a:cs typeface="Calibri" pitchFamily="34" charset="0"/>
              </a:rPr>
              <a:t>-осознание необходимости в создании и функционировании здоровьесберегающей среды, связи знаний с системой ценностей;</a:t>
            </a:r>
            <a:endParaRPr lang="ru-RU" altLang="ru-RU" sz="2400" smtClean="0"/>
          </a:p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smtClean="0">
                <a:ea typeface="Calibri" pitchFamily="34" charset="0"/>
                <a:cs typeface="Calibri" pitchFamily="34" charset="0"/>
              </a:rPr>
              <a:t>-осознание ответственности учителя за свое здоровье, как части личного и общего благополучия;</a:t>
            </a:r>
            <a:endParaRPr lang="ru-RU" altLang="ru-RU" sz="2400" smtClean="0"/>
          </a:p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smtClean="0">
                <a:ea typeface="Calibri" pitchFamily="34" charset="0"/>
                <a:cs typeface="Calibri" pitchFamily="34" charset="0"/>
              </a:rPr>
              <a:t>-видение себя как психически, физически и нравственно здоровой личности.</a:t>
            </a:r>
            <a:endParaRPr lang="ru-RU" altLang="ru-RU" sz="2400" smtClean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КОММУНИКАТИВНАЯ КОМПЕТЕНЦИЯ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1200" dirty="0" smtClean="0">
              <a:latin typeface="Tahoma" pitchFamily="34" charset="0"/>
            </a:endParaRPr>
          </a:p>
        </p:txBody>
      </p:sp>
      <p:sp>
        <p:nvSpPr>
          <p:cNvPr id="25603" name="Rectangle 1"/>
          <p:cNvSpPr>
            <a:spLocks noChangeArrowheads="1"/>
          </p:cNvSpPr>
          <p:nvPr/>
        </p:nvSpPr>
        <p:spPr bwMode="auto">
          <a:xfrm>
            <a:off x="0" y="1857375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40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ru-RU" altLang="ru-RU"/>
          </a:p>
        </p:txBody>
      </p:sp>
      <p:sp>
        <p:nvSpPr>
          <p:cNvPr id="25604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692150" y="1581150"/>
            <a:ext cx="8034338" cy="4278313"/>
          </a:xfrm>
          <a:noFill/>
        </p:spPr>
        <p:txBody>
          <a:bodyPr anchor="ctr">
            <a:spAutoFit/>
          </a:bodyPr>
          <a:lstStyle/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smtClean="0">
                <a:latin typeface="Calibri" pitchFamily="34" charset="0"/>
                <a:ea typeface="Calibri" pitchFamily="34" charset="0"/>
                <a:cs typeface="Calibri" pitchFamily="34" charset="0"/>
              </a:rPr>
              <a:t>                               </a:t>
            </a:r>
            <a:r>
              <a:rPr lang="ru-RU" altLang="ru-RU" sz="2000" b="1" smtClean="0">
                <a:cs typeface="Tahoma" pitchFamily="34" charset="0"/>
              </a:rPr>
              <a:t>Когнитивная составляющая:</a:t>
            </a:r>
          </a:p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smtClean="0">
                <a:latin typeface="Calibri" pitchFamily="34" charset="0"/>
                <a:ea typeface="Calibri" pitchFamily="34" charset="0"/>
                <a:cs typeface="Calibri" pitchFamily="34" charset="0"/>
              </a:rPr>
              <a:t>-</a:t>
            </a:r>
            <a:r>
              <a:rPr lang="ru-RU" altLang="ru-RU" sz="2000" smtClean="0">
                <a:ea typeface="Calibri" pitchFamily="34" charset="0"/>
                <a:cs typeface="Calibri" pitchFamily="34" charset="0"/>
              </a:rPr>
              <a:t>знание законов, приемов эффективного общения в полилоге, диалоге, монологе.</a:t>
            </a:r>
            <a:endParaRPr lang="ru-RU" altLang="ru-RU" sz="2000" smtClean="0"/>
          </a:p>
          <a:p>
            <a:pPr marL="0" indent="0"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smtClean="0">
                <a:ea typeface="Calibri" pitchFamily="34" charset="0"/>
                <a:cs typeface="Calibri" pitchFamily="34" charset="0"/>
              </a:rPr>
              <a:t> </a:t>
            </a:r>
            <a:r>
              <a:rPr lang="ru-RU" altLang="ru-RU" sz="2000" b="1" smtClean="0">
                <a:ea typeface="Calibri" pitchFamily="34" charset="0"/>
                <a:cs typeface="Calibri" pitchFamily="34" charset="0"/>
              </a:rPr>
              <a:t>Операционально-технологическая составляющая:</a:t>
            </a:r>
            <a:endParaRPr lang="ru-RU" altLang="ru-RU" sz="2000" b="1" smtClean="0"/>
          </a:p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smtClean="0">
                <a:ea typeface="Calibri" pitchFamily="34" charset="0"/>
                <a:cs typeface="Calibri" pitchFamily="34" charset="0"/>
              </a:rPr>
              <a:t>-владение приемами эффективного общения, позволяющими осуществлять направленное результативное неразрушающее взаимодействие в системе «учитель-ученик» и успешно взаимодействовать с коллегами в профессиональном социуме. </a:t>
            </a:r>
            <a:endParaRPr lang="ru-RU" altLang="ru-RU" sz="2000" smtClean="0"/>
          </a:p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smtClean="0">
                <a:ea typeface="Calibri" pitchFamily="34" charset="0"/>
                <a:cs typeface="Calibri" pitchFamily="34" charset="0"/>
              </a:rPr>
              <a:t>Личностная, позиционно-ценностная составляющая:</a:t>
            </a:r>
            <a:endParaRPr lang="ru-RU" altLang="ru-RU" sz="2000" b="1" smtClean="0"/>
          </a:p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smtClean="0">
                <a:ea typeface="Calibri" pitchFamily="34" charset="0"/>
                <a:cs typeface="Calibri" pitchFamily="34" charset="0"/>
              </a:rPr>
              <a:t>-осознание ценности общения;</a:t>
            </a:r>
            <a:endParaRPr lang="ru-RU" altLang="ru-RU" sz="2000" smtClean="0"/>
          </a:p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smtClean="0">
                <a:ea typeface="Calibri" pitchFamily="34" charset="0"/>
                <a:cs typeface="Calibri" pitchFamily="34" charset="0"/>
              </a:rPr>
              <a:t>-стремление строить педагогическое взаимодействие с учетом особенностей личности другого человека - как ученика, так и коллег.</a:t>
            </a:r>
            <a:endParaRPr lang="ru-RU" altLang="ru-RU" sz="2000" smtClean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ИНФОРМАЦИОННАЯ КОМПЕТЕНЦИЯ </a:t>
            </a:r>
            <a:br>
              <a:rPr lang="ru-RU" sz="2800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1200" dirty="0" smtClean="0">
              <a:latin typeface="Tahoma" pitchFamily="34" charset="0"/>
            </a:endParaRPr>
          </a:p>
        </p:txBody>
      </p:sp>
      <p:sp>
        <p:nvSpPr>
          <p:cNvPr id="26627" name="Rectangle 1"/>
          <p:cNvSpPr>
            <a:spLocks noChangeArrowheads="1"/>
          </p:cNvSpPr>
          <p:nvPr/>
        </p:nvSpPr>
        <p:spPr bwMode="auto">
          <a:xfrm>
            <a:off x="0" y="1857375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40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ru-RU" altLang="ru-RU"/>
          </a:p>
        </p:txBody>
      </p:sp>
      <p:sp>
        <p:nvSpPr>
          <p:cNvPr id="104449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850900" y="1852613"/>
            <a:ext cx="7796213" cy="3940175"/>
          </a:xfrm>
        </p:spPr>
        <p:txBody>
          <a:bodyPr anchor="ctr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smtClean="0"/>
              <a:t>Включает две группы базовых компетенций:</a:t>
            </a:r>
          </a:p>
          <a:p>
            <a:pPr>
              <a:defRPr/>
            </a:pPr>
            <a:r>
              <a:rPr lang="ru-RU" sz="2000" dirty="0" smtClean="0"/>
              <a:t>КОМПЕТЕНЦИИ РАБОТЫ С ИНФОРМАЦИЕЙ: осознание потребности в информации; выбор стратегии поиска информации; отбор, сравнение и оценка информации; систематизация, обработка и воспроизведение информации и создание нового знания;</a:t>
            </a:r>
          </a:p>
          <a:p>
            <a:pPr>
              <a:defRPr/>
            </a:pPr>
            <a:r>
              <a:rPr lang="ru-RU" sz="2000" dirty="0" smtClean="0"/>
              <a:t>КОМПЕТЕНЦИИ ИСПОЛЬЗОВАНИЯ ИНФОРМАЦИОННЫХ ТЕХНОЛОГИЙ: использование стандартного программного обеспечения, технических устройств (компьютера, оргтехники, цифровой техники); поиск информации в Интернете; сетевое взаимодействие.</a:t>
            </a:r>
          </a:p>
          <a:p>
            <a:pPr marL="0" indent="0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sz="1800" dirty="0" smtClean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smtClean="0"/>
              <a:t/>
            </a:r>
            <a:br>
              <a:rPr lang="ru-RU" altLang="ru-RU" sz="2800" smtClean="0"/>
            </a:br>
            <a:endParaRPr lang="ru-RU" altLang="ru-RU" sz="2800" smtClean="0">
              <a:latin typeface="Tahoma" pitchFamily="34" charset="0"/>
            </a:endParaRPr>
          </a:p>
        </p:txBody>
      </p:sp>
      <p:graphicFrame>
        <p:nvGraphicFramePr>
          <p:cNvPr id="1026" name="Диаграмма 8"/>
          <p:cNvGraphicFramePr>
            <a:graphicFrameLocks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Диаграмма" r:id="rId4" imgW="8048608" imgH="5629343" progId="Excel.Chart.8">
                  <p:embed/>
                </p:oleObj>
              </mc:Choice>
              <mc:Fallback>
                <p:oleObj name="Диаграмма" r:id="rId4" imgW="8048608" imgH="5629343" progId="Excel.Chart.8">
                  <p:embed/>
                  <p:pic>
                    <p:nvPicPr>
                      <p:cNvPr id="0" name="Диаграмма 8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639763" y="277813"/>
            <a:ext cx="8047037" cy="1143000"/>
          </a:xfrm>
        </p:spPr>
        <p:txBody>
          <a:bodyPr/>
          <a:lstStyle/>
          <a:p>
            <a:r>
              <a:rPr lang="ru-RU" altLang="ru-RU" sz="2800" b="1" smtClean="0">
                <a:solidFill>
                  <a:srgbClr val="BA4C00"/>
                </a:solidFill>
                <a:latin typeface="Tahoma" pitchFamily="34" charset="0"/>
                <a:cs typeface="Tahoma" pitchFamily="34" charset="0"/>
              </a:rPr>
              <a:t>Показатели качества в логике учебных достижений</a:t>
            </a:r>
          </a:p>
        </p:txBody>
      </p:sp>
      <p:sp>
        <p:nvSpPr>
          <p:cNvPr id="27651" name="Объект 2"/>
          <p:cNvSpPr>
            <a:spLocks noGrp="1"/>
          </p:cNvSpPr>
          <p:nvPr>
            <p:ph sz="quarter" idx="4294967295"/>
          </p:nvPr>
        </p:nvSpPr>
        <p:spPr>
          <a:xfrm>
            <a:off x="274638" y="1298575"/>
            <a:ext cx="8594725" cy="4937125"/>
          </a:xfrm>
        </p:spPr>
        <p:txBody>
          <a:bodyPr/>
          <a:lstStyle/>
          <a:p>
            <a:endParaRPr lang="ru-RU" altLang="ru-RU" smtClean="0"/>
          </a:p>
          <a:p>
            <a:r>
              <a:rPr lang="ru-RU" altLang="ru-RU" smtClean="0"/>
              <a:t>Результаты тестирования знаний</a:t>
            </a:r>
          </a:p>
          <a:p>
            <a:r>
              <a:rPr lang="ru-RU" altLang="ru-RU" smtClean="0"/>
              <a:t>Оснащенность учебного процесса</a:t>
            </a:r>
          </a:p>
          <a:p>
            <a:r>
              <a:rPr lang="ru-RU" altLang="ru-RU" smtClean="0"/>
              <a:t>Квалификационный уровень педагогов</a:t>
            </a:r>
          </a:p>
          <a:p>
            <a:r>
              <a:rPr lang="ru-RU" altLang="ru-RU" smtClean="0"/>
              <a:t>Соответствие учебной инфраструктуры нормативным требованиям и т.д.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 smtClean="0">
                <a:solidFill>
                  <a:srgbClr val="BA4C00"/>
                </a:solidFill>
                <a:latin typeface="Tahoma" pitchFamily="34" charset="0"/>
                <a:cs typeface="Tahoma" pitchFamily="34" charset="0"/>
              </a:rPr>
              <a:t>Показатели качества в логике человеческого капитала</a:t>
            </a:r>
          </a:p>
        </p:txBody>
      </p:sp>
      <p:sp>
        <p:nvSpPr>
          <p:cNvPr id="28675" name="Объект 2"/>
          <p:cNvSpPr>
            <a:spLocks noGrp="1"/>
          </p:cNvSpPr>
          <p:nvPr>
            <p:ph sz="quarter" idx="4294967295"/>
          </p:nvPr>
        </p:nvSpPr>
        <p:spPr>
          <a:xfrm>
            <a:off x="274638" y="1489075"/>
            <a:ext cx="8594725" cy="4746625"/>
          </a:xfrm>
        </p:spPr>
        <p:txBody>
          <a:bodyPr/>
          <a:lstStyle/>
          <a:p>
            <a:r>
              <a:rPr lang="ru-RU" altLang="ru-RU" sz="2400" smtClean="0"/>
              <a:t>Доход выпускника через 10 лет после школы</a:t>
            </a:r>
          </a:p>
          <a:p>
            <a:r>
              <a:rPr lang="ru-RU" altLang="ru-RU" sz="2400" smtClean="0"/>
              <a:t>Время, которое тратят выпускники на поиск работы</a:t>
            </a:r>
          </a:p>
          <a:p>
            <a:r>
              <a:rPr lang="ru-RU" altLang="ru-RU" sz="2400" smtClean="0"/>
              <a:t>Число выпускников, работающих по специальности, соответствующей полученному образованию</a:t>
            </a:r>
          </a:p>
          <a:p>
            <a:r>
              <a:rPr lang="ru-RU" altLang="ru-RU" sz="2400" smtClean="0"/>
              <a:t>Уровень здоровья выпускников</a:t>
            </a:r>
          </a:p>
          <a:p>
            <a:r>
              <a:rPr lang="ru-RU" altLang="ru-RU" sz="2400" smtClean="0"/>
              <a:t>Качество семей выпускников (полная-неполная, количество детей)</a:t>
            </a:r>
          </a:p>
          <a:p>
            <a:r>
              <a:rPr lang="ru-RU" altLang="ru-RU" sz="2400" smtClean="0"/>
              <a:t>Число выпускников, вернувшихся в родные места после получения образования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679450"/>
          </a:xfrm>
        </p:spPr>
        <p:txBody>
          <a:bodyPr/>
          <a:lstStyle/>
          <a:p>
            <a:r>
              <a:rPr lang="ru-RU" altLang="ru-RU" sz="2800" b="1" smtClean="0">
                <a:solidFill>
                  <a:srgbClr val="B44800"/>
                </a:solidFill>
                <a:latin typeface="Tahoma" pitchFamily="34" charset="0"/>
                <a:cs typeface="Tahoma" pitchFamily="34" charset="0"/>
              </a:rPr>
              <a:t>В чем же разница?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274638" y="1298575"/>
            <a:ext cx="8594725" cy="49371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dirty="0" smtClean="0"/>
              <a:t>В первом случае </a:t>
            </a:r>
            <a:r>
              <a:rPr lang="ru-RU" sz="2400" b="1" dirty="0" smtClean="0"/>
              <a:t>рейтинг работает на статистику, на отчетность, на управляемость, на монополии</a:t>
            </a:r>
            <a:r>
              <a:rPr lang="ru-RU" sz="2400" dirty="0" smtClean="0"/>
              <a:t>, снабжающие систему образования оборудованием и другими средствами обучения</a:t>
            </a:r>
          </a:p>
          <a:p>
            <a:pPr>
              <a:defRPr/>
            </a:pPr>
            <a:r>
              <a:rPr lang="ru-RU" sz="2400" dirty="0" smtClean="0"/>
              <a:t>Во – втором случае </a:t>
            </a:r>
            <a:r>
              <a:rPr lang="ru-RU" sz="2400" b="1" dirty="0" smtClean="0"/>
              <a:t>рейтинг определяется критериями жизненного успеха и задачами развития страны</a:t>
            </a:r>
          </a:p>
          <a:p>
            <a:pPr>
              <a:defRPr/>
            </a:pPr>
            <a:r>
              <a:rPr lang="ru-RU" sz="2400" dirty="0" smtClean="0"/>
              <a:t>Во- втором случае система образования </a:t>
            </a:r>
            <a:r>
              <a:rPr lang="ru-RU" sz="2400" b="1" dirty="0" smtClean="0"/>
              <a:t>работает на страну, на экономику, на конкурентоспособность выпускника</a:t>
            </a:r>
          </a:p>
          <a:p>
            <a:pPr marL="0" indent="0">
              <a:buFontTx/>
              <a:buNone/>
              <a:defRPr/>
            </a:pPr>
            <a:r>
              <a:rPr lang="ru-RU" sz="2400" b="1" dirty="0"/>
              <a:t>	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33" name="AutoShape 29"/>
          <p:cNvSpPr>
            <a:spLocks noChangeArrowheads="1"/>
          </p:cNvSpPr>
          <p:nvPr/>
        </p:nvSpPr>
        <p:spPr bwMode="auto">
          <a:xfrm>
            <a:off x="4572000" y="1268413"/>
            <a:ext cx="4392613" cy="4537075"/>
          </a:xfrm>
          <a:prstGeom prst="roundRect">
            <a:avLst>
              <a:gd name="adj" fmla="val 5208"/>
            </a:avLst>
          </a:prstGeom>
          <a:ln w="57150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660033"/>
              </a:solidFill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281988" cy="582612"/>
          </a:xfrm>
        </p:spPr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rgbClr val="CC6600"/>
                </a:solidFill>
                <a:cs typeface="Tahoma" pitchFamily="34" charset="0"/>
              </a:rPr>
              <a:t>Основные составляющие урока</a:t>
            </a:r>
            <a:endParaRPr lang="en-US" altLang="ru-RU" sz="3200" b="1" smtClean="0">
              <a:solidFill>
                <a:srgbClr val="CC6600"/>
              </a:solidFill>
              <a:cs typeface="Tahoma" pitchFamily="34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900113" y="3357563"/>
            <a:ext cx="3003550" cy="2709862"/>
            <a:chOff x="862" y="713"/>
            <a:chExt cx="3780" cy="3412"/>
          </a:xfrm>
        </p:grpSpPr>
        <p:grpSp>
          <p:nvGrpSpPr>
            <p:cNvPr id="30732" name="Group 6"/>
            <p:cNvGrpSpPr>
              <a:grpSpLocks/>
            </p:cNvGrpSpPr>
            <p:nvPr/>
          </p:nvGrpSpPr>
          <p:grpSpPr bwMode="auto">
            <a:xfrm>
              <a:off x="1007" y="2210"/>
              <a:ext cx="3481" cy="1915"/>
              <a:chOff x="1007" y="2355"/>
              <a:chExt cx="3481" cy="1915"/>
            </a:xfrm>
          </p:grpSpPr>
          <p:sp>
            <p:nvSpPr>
              <p:cNvPr id="30745" name="Freeform 7"/>
              <p:cNvSpPr>
                <a:spLocks/>
              </p:cNvSpPr>
              <p:nvPr/>
            </p:nvSpPr>
            <p:spPr bwMode="gray">
              <a:xfrm>
                <a:off x="1007" y="2943"/>
                <a:ext cx="1338" cy="1322"/>
              </a:xfrm>
              <a:custGeom>
                <a:avLst/>
                <a:gdLst>
                  <a:gd name="T0" fmla="*/ 90 w 1323"/>
                  <a:gd name="T1" fmla="*/ 367 h 1322"/>
                  <a:gd name="T2" fmla="*/ 2055 w 1323"/>
                  <a:gd name="T3" fmla="*/ 1322 h 1322"/>
                  <a:gd name="T4" fmla="*/ 2055 w 1323"/>
                  <a:gd name="T5" fmla="*/ 974 h 1322"/>
                  <a:gd name="T6" fmla="*/ 0 w 1323"/>
                  <a:gd name="T7" fmla="*/ 0 h 1322"/>
                  <a:gd name="T8" fmla="*/ 90 w 1323"/>
                  <a:gd name="T9" fmla="*/ 367 h 13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23"/>
                  <a:gd name="T16" fmla="*/ 0 h 1322"/>
                  <a:gd name="T17" fmla="*/ 1323 w 1323"/>
                  <a:gd name="T18" fmla="*/ 1322 h 13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23" h="1322">
                    <a:moveTo>
                      <a:pt x="51" y="367"/>
                    </a:moveTo>
                    <a:lnTo>
                      <a:pt x="1323" y="1322"/>
                    </a:lnTo>
                    <a:lnTo>
                      <a:pt x="1323" y="974"/>
                    </a:lnTo>
                    <a:lnTo>
                      <a:pt x="0" y="0"/>
                    </a:lnTo>
                    <a:lnTo>
                      <a:pt x="51" y="367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46" name="Freeform 8"/>
              <p:cNvSpPr>
                <a:spLocks/>
              </p:cNvSpPr>
              <p:nvPr/>
            </p:nvSpPr>
            <p:spPr bwMode="gray">
              <a:xfrm>
                <a:off x="2366" y="2852"/>
                <a:ext cx="2083" cy="1418"/>
              </a:xfrm>
              <a:custGeom>
                <a:avLst/>
                <a:gdLst>
                  <a:gd name="T0" fmla="*/ 0 w 2083"/>
                  <a:gd name="T1" fmla="*/ 1070 h 1418"/>
                  <a:gd name="T2" fmla="*/ 2083 w 2083"/>
                  <a:gd name="T3" fmla="*/ 0 h 1418"/>
                  <a:gd name="T4" fmla="*/ 2045 w 2083"/>
                  <a:gd name="T5" fmla="*/ 355 h 1418"/>
                  <a:gd name="T6" fmla="*/ 7 w 2083"/>
                  <a:gd name="T7" fmla="*/ 1418 h 1418"/>
                  <a:gd name="T8" fmla="*/ 0 w 2083"/>
                  <a:gd name="T9" fmla="*/ 1070 h 14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83"/>
                  <a:gd name="T16" fmla="*/ 0 h 1418"/>
                  <a:gd name="T17" fmla="*/ 2083 w 2083"/>
                  <a:gd name="T18" fmla="*/ 1418 h 14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83" h="1418">
                    <a:moveTo>
                      <a:pt x="0" y="1070"/>
                    </a:moveTo>
                    <a:lnTo>
                      <a:pt x="2083" y="0"/>
                    </a:lnTo>
                    <a:lnTo>
                      <a:pt x="2045" y="355"/>
                    </a:lnTo>
                    <a:lnTo>
                      <a:pt x="7" y="1418"/>
                    </a:lnTo>
                    <a:lnTo>
                      <a:pt x="0" y="107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47" name="Freeform 9"/>
              <p:cNvSpPr>
                <a:spLocks/>
              </p:cNvSpPr>
              <p:nvPr/>
            </p:nvSpPr>
            <p:spPr bwMode="gray">
              <a:xfrm>
                <a:off x="1082" y="2355"/>
                <a:ext cx="3406" cy="1639"/>
              </a:xfrm>
              <a:custGeom>
                <a:avLst/>
                <a:gdLst>
                  <a:gd name="T0" fmla="*/ 1323 w 3406"/>
                  <a:gd name="T1" fmla="*/ 1639 h 1639"/>
                  <a:gd name="T2" fmla="*/ 0 w 3406"/>
                  <a:gd name="T3" fmla="*/ 671 h 1639"/>
                  <a:gd name="T4" fmla="*/ 1969 w 3406"/>
                  <a:gd name="T5" fmla="*/ 0 h 1639"/>
                  <a:gd name="T6" fmla="*/ 3406 w 3406"/>
                  <a:gd name="T7" fmla="*/ 569 h 1639"/>
                  <a:gd name="T8" fmla="*/ 1323 w 3406"/>
                  <a:gd name="T9" fmla="*/ 1639 h 16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06"/>
                  <a:gd name="T16" fmla="*/ 0 h 1639"/>
                  <a:gd name="T17" fmla="*/ 3406 w 3406"/>
                  <a:gd name="T18" fmla="*/ 1639 h 16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06" h="1639">
                    <a:moveTo>
                      <a:pt x="1323" y="1639"/>
                    </a:moveTo>
                    <a:lnTo>
                      <a:pt x="0" y="671"/>
                    </a:lnTo>
                    <a:lnTo>
                      <a:pt x="1969" y="0"/>
                    </a:lnTo>
                    <a:lnTo>
                      <a:pt x="3406" y="569"/>
                    </a:lnTo>
                    <a:lnTo>
                      <a:pt x="1323" y="1639"/>
                    </a:ln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0733" name="Group 10"/>
            <p:cNvGrpSpPr>
              <a:grpSpLocks/>
            </p:cNvGrpSpPr>
            <p:nvPr/>
          </p:nvGrpSpPr>
          <p:grpSpPr bwMode="auto">
            <a:xfrm>
              <a:off x="1009" y="1723"/>
              <a:ext cx="3527" cy="1993"/>
              <a:chOff x="1082" y="2355"/>
              <a:chExt cx="3406" cy="1993"/>
            </a:xfrm>
          </p:grpSpPr>
          <p:sp>
            <p:nvSpPr>
              <p:cNvPr id="30742" name="Freeform 11"/>
              <p:cNvSpPr>
                <a:spLocks/>
              </p:cNvSpPr>
              <p:nvPr/>
            </p:nvSpPr>
            <p:spPr bwMode="gray">
              <a:xfrm>
                <a:off x="1082" y="3026"/>
                <a:ext cx="1338" cy="1322"/>
              </a:xfrm>
              <a:custGeom>
                <a:avLst/>
                <a:gdLst>
                  <a:gd name="T0" fmla="*/ 90 w 1323"/>
                  <a:gd name="T1" fmla="*/ 367 h 1322"/>
                  <a:gd name="T2" fmla="*/ 2055 w 1323"/>
                  <a:gd name="T3" fmla="*/ 1322 h 1322"/>
                  <a:gd name="T4" fmla="*/ 2055 w 1323"/>
                  <a:gd name="T5" fmla="*/ 974 h 1322"/>
                  <a:gd name="T6" fmla="*/ 0 w 1323"/>
                  <a:gd name="T7" fmla="*/ 0 h 1322"/>
                  <a:gd name="T8" fmla="*/ 90 w 1323"/>
                  <a:gd name="T9" fmla="*/ 367 h 13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23"/>
                  <a:gd name="T16" fmla="*/ 0 h 1322"/>
                  <a:gd name="T17" fmla="*/ 1323 w 1323"/>
                  <a:gd name="T18" fmla="*/ 1322 h 13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23" h="1322">
                    <a:moveTo>
                      <a:pt x="51" y="367"/>
                    </a:moveTo>
                    <a:lnTo>
                      <a:pt x="1323" y="1322"/>
                    </a:lnTo>
                    <a:lnTo>
                      <a:pt x="1323" y="974"/>
                    </a:lnTo>
                    <a:lnTo>
                      <a:pt x="0" y="0"/>
                    </a:lnTo>
                    <a:lnTo>
                      <a:pt x="51" y="367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43" name="Freeform 12"/>
              <p:cNvSpPr>
                <a:spLocks/>
              </p:cNvSpPr>
              <p:nvPr/>
            </p:nvSpPr>
            <p:spPr bwMode="gray">
              <a:xfrm>
                <a:off x="2405" y="2924"/>
                <a:ext cx="2083" cy="1418"/>
              </a:xfrm>
              <a:custGeom>
                <a:avLst/>
                <a:gdLst>
                  <a:gd name="T0" fmla="*/ 0 w 2083"/>
                  <a:gd name="T1" fmla="*/ 1070 h 1418"/>
                  <a:gd name="T2" fmla="*/ 2083 w 2083"/>
                  <a:gd name="T3" fmla="*/ 0 h 1418"/>
                  <a:gd name="T4" fmla="*/ 2045 w 2083"/>
                  <a:gd name="T5" fmla="*/ 355 h 1418"/>
                  <a:gd name="T6" fmla="*/ 7 w 2083"/>
                  <a:gd name="T7" fmla="*/ 1418 h 1418"/>
                  <a:gd name="T8" fmla="*/ 0 w 2083"/>
                  <a:gd name="T9" fmla="*/ 1070 h 14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83"/>
                  <a:gd name="T16" fmla="*/ 0 h 1418"/>
                  <a:gd name="T17" fmla="*/ 2083 w 2083"/>
                  <a:gd name="T18" fmla="*/ 1418 h 14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83" h="1418">
                    <a:moveTo>
                      <a:pt x="0" y="1070"/>
                    </a:moveTo>
                    <a:lnTo>
                      <a:pt x="2083" y="0"/>
                    </a:lnTo>
                    <a:lnTo>
                      <a:pt x="2045" y="355"/>
                    </a:lnTo>
                    <a:lnTo>
                      <a:pt x="7" y="1418"/>
                    </a:lnTo>
                    <a:lnTo>
                      <a:pt x="0" y="107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44" name="Freeform 13"/>
              <p:cNvSpPr>
                <a:spLocks/>
              </p:cNvSpPr>
              <p:nvPr/>
            </p:nvSpPr>
            <p:spPr bwMode="gray">
              <a:xfrm>
                <a:off x="1082" y="2355"/>
                <a:ext cx="3406" cy="1639"/>
              </a:xfrm>
              <a:custGeom>
                <a:avLst/>
                <a:gdLst>
                  <a:gd name="T0" fmla="*/ 1323 w 3406"/>
                  <a:gd name="T1" fmla="*/ 1639 h 1639"/>
                  <a:gd name="T2" fmla="*/ 0 w 3406"/>
                  <a:gd name="T3" fmla="*/ 671 h 1639"/>
                  <a:gd name="T4" fmla="*/ 1969 w 3406"/>
                  <a:gd name="T5" fmla="*/ 0 h 1639"/>
                  <a:gd name="T6" fmla="*/ 3406 w 3406"/>
                  <a:gd name="T7" fmla="*/ 569 h 1639"/>
                  <a:gd name="T8" fmla="*/ 1323 w 3406"/>
                  <a:gd name="T9" fmla="*/ 1639 h 16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06"/>
                  <a:gd name="T16" fmla="*/ 0 h 1639"/>
                  <a:gd name="T17" fmla="*/ 3406 w 3406"/>
                  <a:gd name="T18" fmla="*/ 1639 h 16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06" h="1639">
                    <a:moveTo>
                      <a:pt x="1323" y="1639"/>
                    </a:moveTo>
                    <a:lnTo>
                      <a:pt x="0" y="671"/>
                    </a:lnTo>
                    <a:lnTo>
                      <a:pt x="1969" y="0"/>
                    </a:lnTo>
                    <a:lnTo>
                      <a:pt x="3406" y="569"/>
                    </a:lnTo>
                    <a:lnTo>
                      <a:pt x="1323" y="1639"/>
                    </a:lnTo>
                    <a:close/>
                  </a:path>
                </a:pathLst>
              </a:custGeom>
              <a:solidFill>
                <a:srgbClr val="B4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0734" name="Group 14"/>
            <p:cNvGrpSpPr>
              <a:grpSpLocks/>
            </p:cNvGrpSpPr>
            <p:nvPr/>
          </p:nvGrpSpPr>
          <p:grpSpPr bwMode="auto">
            <a:xfrm>
              <a:off x="935" y="1219"/>
              <a:ext cx="3653" cy="1993"/>
              <a:chOff x="1082" y="2355"/>
              <a:chExt cx="3406" cy="1993"/>
            </a:xfrm>
          </p:grpSpPr>
          <p:sp>
            <p:nvSpPr>
              <p:cNvPr id="30739" name="Freeform 15"/>
              <p:cNvSpPr>
                <a:spLocks/>
              </p:cNvSpPr>
              <p:nvPr/>
            </p:nvSpPr>
            <p:spPr bwMode="gray">
              <a:xfrm>
                <a:off x="1082" y="3026"/>
                <a:ext cx="1338" cy="1322"/>
              </a:xfrm>
              <a:custGeom>
                <a:avLst/>
                <a:gdLst>
                  <a:gd name="T0" fmla="*/ 90 w 1323"/>
                  <a:gd name="T1" fmla="*/ 367 h 1322"/>
                  <a:gd name="T2" fmla="*/ 2055 w 1323"/>
                  <a:gd name="T3" fmla="*/ 1322 h 1322"/>
                  <a:gd name="T4" fmla="*/ 2055 w 1323"/>
                  <a:gd name="T5" fmla="*/ 974 h 1322"/>
                  <a:gd name="T6" fmla="*/ 0 w 1323"/>
                  <a:gd name="T7" fmla="*/ 0 h 1322"/>
                  <a:gd name="T8" fmla="*/ 90 w 1323"/>
                  <a:gd name="T9" fmla="*/ 367 h 13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23"/>
                  <a:gd name="T16" fmla="*/ 0 h 1322"/>
                  <a:gd name="T17" fmla="*/ 1323 w 1323"/>
                  <a:gd name="T18" fmla="*/ 1322 h 13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23" h="1322">
                    <a:moveTo>
                      <a:pt x="51" y="367"/>
                    </a:moveTo>
                    <a:lnTo>
                      <a:pt x="1323" y="1322"/>
                    </a:lnTo>
                    <a:lnTo>
                      <a:pt x="1323" y="974"/>
                    </a:lnTo>
                    <a:lnTo>
                      <a:pt x="0" y="0"/>
                    </a:lnTo>
                    <a:lnTo>
                      <a:pt x="51" y="367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40" name="Freeform 16"/>
              <p:cNvSpPr>
                <a:spLocks/>
              </p:cNvSpPr>
              <p:nvPr/>
            </p:nvSpPr>
            <p:spPr bwMode="gray">
              <a:xfrm>
                <a:off x="2405" y="2924"/>
                <a:ext cx="2083" cy="1418"/>
              </a:xfrm>
              <a:custGeom>
                <a:avLst/>
                <a:gdLst>
                  <a:gd name="T0" fmla="*/ 0 w 2083"/>
                  <a:gd name="T1" fmla="*/ 1070 h 1418"/>
                  <a:gd name="T2" fmla="*/ 2083 w 2083"/>
                  <a:gd name="T3" fmla="*/ 0 h 1418"/>
                  <a:gd name="T4" fmla="*/ 2045 w 2083"/>
                  <a:gd name="T5" fmla="*/ 355 h 1418"/>
                  <a:gd name="T6" fmla="*/ 7 w 2083"/>
                  <a:gd name="T7" fmla="*/ 1418 h 1418"/>
                  <a:gd name="T8" fmla="*/ 0 w 2083"/>
                  <a:gd name="T9" fmla="*/ 1070 h 14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83"/>
                  <a:gd name="T16" fmla="*/ 0 h 1418"/>
                  <a:gd name="T17" fmla="*/ 2083 w 2083"/>
                  <a:gd name="T18" fmla="*/ 1418 h 14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83" h="1418">
                    <a:moveTo>
                      <a:pt x="0" y="1070"/>
                    </a:moveTo>
                    <a:lnTo>
                      <a:pt x="2083" y="0"/>
                    </a:lnTo>
                    <a:lnTo>
                      <a:pt x="2045" y="355"/>
                    </a:lnTo>
                    <a:lnTo>
                      <a:pt x="7" y="1418"/>
                    </a:lnTo>
                    <a:lnTo>
                      <a:pt x="0" y="107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41" name="Freeform 17"/>
              <p:cNvSpPr>
                <a:spLocks/>
              </p:cNvSpPr>
              <p:nvPr/>
            </p:nvSpPr>
            <p:spPr bwMode="gray">
              <a:xfrm>
                <a:off x="1082" y="2355"/>
                <a:ext cx="3406" cy="1639"/>
              </a:xfrm>
              <a:custGeom>
                <a:avLst/>
                <a:gdLst>
                  <a:gd name="T0" fmla="*/ 1323 w 3406"/>
                  <a:gd name="T1" fmla="*/ 1639 h 1639"/>
                  <a:gd name="T2" fmla="*/ 0 w 3406"/>
                  <a:gd name="T3" fmla="*/ 671 h 1639"/>
                  <a:gd name="T4" fmla="*/ 1969 w 3406"/>
                  <a:gd name="T5" fmla="*/ 0 h 1639"/>
                  <a:gd name="T6" fmla="*/ 3406 w 3406"/>
                  <a:gd name="T7" fmla="*/ 569 h 1639"/>
                  <a:gd name="T8" fmla="*/ 1323 w 3406"/>
                  <a:gd name="T9" fmla="*/ 1639 h 16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06"/>
                  <a:gd name="T16" fmla="*/ 0 h 1639"/>
                  <a:gd name="T17" fmla="*/ 3406 w 3406"/>
                  <a:gd name="T18" fmla="*/ 1639 h 16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06" h="1639">
                    <a:moveTo>
                      <a:pt x="1323" y="1639"/>
                    </a:moveTo>
                    <a:lnTo>
                      <a:pt x="0" y="671"/>
                    </a:lnTo>
                    <a:lnTo>
                      <a:pt x="1969" y="0"/>
                    </a:lnTo>
                    <a:lnTo>
                      <a:pt x="3406" y="569"/>
                    </a:lnTo>
                    <a:lnTo>
                      <a:pt x="1323" y="1639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0735" name="Group 18"/>
            <p:cNvGrpSpPr>
              <a:grpSpLocks/>
            </p:cNvGrpSpPr>
            <p:nvPr/>
          </p:nvGrpSpPr>
          <p:grpSpPr bwMode="auto">
            <a:xfrm>
              <a:off x="862" y="713"/>
              <a:ext cx="3780" cy="1993"/>
              <a:chOff x="1082" y="2355"/>
              <a:chExt cx="3406" cy="1993"/>
            </a:xfrm>
          </p:grpSpPr>
          <p:sp>
            <p:nvSpPr>
              <p:cNvPr id="30736" name="Freeform 19"/>
              <p:cNvSpPr>
                <a:spLocks/>
              </p:cNvSpPr>
              <p:nvPr/>
            </p:nvSpPr>
            <p:spPr bwMode="gray">
              <a:xfrm>
                <a:off x="1082" y="3026"/>
                <a:ext cx="1338" cy="1322"/>
              </a:xfrm>
              <a:custGeom>
                <a:avLst/>
                <a:gdLst>
                  <a:gd name="T0" fmla="*/ 90 w 1323"/>
                  <a:gd name="T1" fmla="*/ 367 h 1322"/>
                  <a:gd name="T2" fmla="*/ 2055 w 1323"/>
                  <a:gd name="T3" fmla="*/ 1322 h 1322"/>
                  <a:gd name="T4" fmla="*/ 2055 w 1323"/>
                  <a:gd name="T5" fmla="*/ 974 h 1322"/>
                  <a:gd name="T6" fmla="*/ 0 w 1323"/>
                  <a:gd name="T7" fmla="*/ 0 h 1322"/>
                  <a:gd name="T8" fmla="*/ 90 w 1323"/>
                  <a:gd name="T9" fmla="*/ 367 h 13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23"/>
                  <a:gd name="T16" fmla="*/ 0 h 1322"/>
                  <a:gd name="T17" fmla="*/ 1323 w 1323"/>
                  <a:gd name="T18" fmla="*/ 1322 h 13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23" h="1322">
                    <a:moveTo>
                      <a:pt x="51" y="367"/>
                    </a:moveTo>
                    <a:lnTo>
                      <a:pt x="1323" y="1322"/>
                    </a:lnTo>
                    <a:lnTo>
                      <a:pt x="1323" y="974"/>
                    </a:lnTo>
                    <a:lnTo>
                      <a:pt x="0" y="0"/>
                    </a:lnTo>
                    <a:lnTo>
                      <a:pt x="51" y="367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37" name="Freeform 20"/>
              <p:cNvSpPr>
                <a:spLocks/>
              </p:cNvSpPr>
              <p:nvPr/>
            </p:nvSpPr>
            <p:spPr bwMode="gray">
              <a:xfrm>
                <a:off x="2405" y="2924"/>
                <a:ext cx="2083" cy="1418"/>
              </a:xfrm>
              <a:custGeom>
                <a:avLst/>
                <a:gdLst>
                  <a:gd name="T0" fmla="*/ 0 w 2083"/>
                  <a:gd name="T1" fmla="*/ 1070 h 1418"/>
                  <a:gd name="T2" fmla="*/ 2083 w 2083"/>
                  <a:gd name="T3" fmla="*/ 0 h 1418"/>
                  <a:gd name="T4" fmla="*/ 2045 w 2083"/>
                  <a:gd name="T5" fmla="*/ 355 h 1418"/>
                  <a:gd name="T6" fmla="*/ 7 w 2083"/>
                  <a:gd name="T7" fmla="*/ 1418 h 1418"/>
                  <a:gd name="T8" fmla="*/ 0 w 2083"/>
                  <a:gd name="T9" fmla="*/ 1070 h 14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83"/>
                  <a:gd name="T16" fmla="*/ 0 h 1418"/>
                  <a:gd name="T17" fmla="*/ 2083 w 2083"/>
                  <a:gd name="T18" fmla="*/ 1418 h 14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83" h="1418">
                    <a:moveTo>
                      <a:pt x="0" y="1070"/>
                    </a:moveTo>
                    <a:lnTo>
                      <a:pt x="2083" y="0"/>
                    </a:lnTo>
                    <a:lnTo>
                      <a:pt x="2045" y="355"/>
                    </a:lnTo>
                    <a:lnTo>
                      <a:pt x="7" y="1418"/>
                    </a:lnTo>
                    <a:lnTo>
                      <a:pt x="0" y="107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38" name="Freeform 21"/>
              <p:cNvSpPr>
                <a:spLocks/>
              </p:cNvSpPr>
              <p:nvPr/>
            </p:nvSpPr>
            <p:spPr bwMode="gray">
              <a:xfrm>
                <a:off x="1082" y="2355"/>
                <a:ext cx="3406" cy="1639"/>
              </a:xfrm>
              <a:custGeom>
                <a:avLst/>
                <a:gdLst>
                  <a:gd name="T0" fmla="*/ 1323 w 3406"/>
                  <a:gd name="T1" fmla="*/ 1639 h 1639"/>
                  <a:gd name="T2" fmla="*/ 0 w 3406"/>
                  <a:gd name="T3" fmla="*/ 671 h 1639"/>
                  <a:gd name="T4" fmla="*/ 1969 w 3406"/>
                  <a:gd name="T5" fmla="*/ 0 h 1639"/>
                  <a:gd name="T6" fmla="*/ 3406 w 3406"/>
                  <a:gd name="T7" fmla="*/ 569 h 1639"/>
                  <a:gd name="T8" fmla="*/ 1323 w 3406"/>
                  <a:gd name="T9" fmla="*/ 1639 h 16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06"/>
                  <a:gd name="T16" fmla="*/ 0 h 1639"/>
                  <a:gd name="T17" fmla="*/ 3406 w 3406"/>
                  <a:gd name="T18" fmla="*/ 1639 h 16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06" h="1639">
                    <a:moveTo>
                      <a:pt x="1323" y="1639"/>
                    </a:moveTo>
                    <a:lnTo>
                      <a:pt x="0" y="671"/>
                    </a:lnTo>
                    <a:lnTo>
                      <a:pt x="1969" y="0"/>
                    </a:lnTo>
                    <a:lnTo>
                      <a:pt x="3406" y="569"/>
                    </a:lnTo>
                    <a:lnTo>
                      <a:pt x="1323" y="163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D6D6"/>
                  </a:gs>
                  <a:gs pos="100000">
                    <a:srgbClr val="F8F8F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72726" name="AutoShape 22"/>
          <p:cNvSpPr>
            <a:spLocks/>
          </p:cNvSpPr>
          <p:nvPr/>
        </p:nvSpPr>
        <p:spPr bwMode="blackWhite">
          <a:xfrm>
            <a:off x="4859338" y="1412875"/>
            <a:ext cx="4141787" cy="792163"/>
          </a:xfrm>
          <a:prstGeom prst="callout2">
            <a:avLst>
              <a:gd name="adj1" fmla="val 22153"/>
              <a:gd name="adj2" fmla="val -1944"/>
              <a:gd name="adj3" fmla="val 22153"/>
              <a:gd name="adj4" fmla="val -12162"/>
              <a:gd name="adj5" fmla="val 304810"/>
              <a:gd name="adj6" fmla="val -24657"/>
            </a:avLst>
          </a:prstGeom>
          <a:noFill/>
          <a:ln w="9525">
            <a:solidFill>
              <a:srgbClr val="000000"/>
            </a:solidFill>
            <a:miter lim="800000"/>
            <a:headEnd type="diamond" w="med" len="med"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2400" b="1" dirty="0">
                <a:solidFill>
                  <a:schemeClr val="accent6">
                    <a:lumMod val="50000"/>
                    <a:lumOff val="50000"/>
                  </a:schemeClr>
                </a:solidFill>
                <a:latin typeface="Bookman Old Style" pitchFamily="18" charset="0"/>
              </a:rPr>
              <a:t>Цели и задачи урока</a:t>
            </a:r>
          </a:p>
          <a:p>
            <a:pPr eaLnBrk="0" hangingPunct="0">
              <a:defRPr/>
            </a:pP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72727" name="AutoShape 23"/>
          <p:cNvSpPr>
            <a:spLocks/>
          </p:cNvSpPr>
          <p:nvPr/>
        </p:nvSpPr>
        <p:spPr bwMode="blackWhite">
          <a:xfrm>
            <a:off x="4786313" y="3068638"/>
            <a:ext cx="4357687" cy="647700"/>
          </a:xfrm>
          <a:prstGeom prst="callout2">
            <a:avLst>
              <a:gd name="adj1" fmla="val 21884"/>
              <a:gd name="adj2" fmla="val -1954"/>
              <a:gd name="adj3" fmla="val 21884"/>
              <a:gd name="adj4" fmla="val -11843"/>
              <a:gd name="adj5" fmla="val 223620"/>
              <a:gd name="adj6" fmla="val -26588"/>
            </a:avLst>
          </a:prstGeom>
          <a:noFill/>
          <a:ln w="9525">
            <a:solidFill>
              <a:srgbClr val="000000"/>
            </a:solidFill>
            <a:miter lim="800000"/>
            <a:headEnd type="diamond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2400" b="1">
                <a:solidFill>
                  <a:srgbClr val="00B0F0"/>
                </a:solidFill>
                <a:latin typeface="Bookman Old Style" pitchFamily="18" charset="0"/>
              </a:rPr>
              <a:t>Деятельность учителя и ученика</a:t>
            </a:r>
            <a:endParaRPr lang="en-US" altLang="ru-RU" sz="2400" b="1">
              <a:solidFill>
                <a:srgbClr val="00B0F0"/>
              </a:solidFill>
              <a:latin typeface="Bookman Old Style" pitchFamily="18" charset="0"/>
            </a:endParaRPr>
          </a:p>
        </p:txBody>
      </p:sp>
      <p:sp>
        <p:nvSpPr>
          <p:cNvPr id="72728" name="AutoShape 24"/>
          <p:cNvSpPr>
            <a:spLocks/>
          </p:cNvSpPr>
          <p:nvPr/>
        </p:nvSpPr>
        <p:spPr bwMode="blackWhite">
          <a:xfrm>
            <a:off x="4716463" y="4797425"/>
            <a:ext cx="4319587" cy="576263"/>
          </a:xfrm>
          <a:prstGeom prst="callout2">
            <a:avLst>
              <a:gd name="adj1" fmla="val 21833"/>
              <a:gd name="adj2" fmla="val -287"/>
              <a:gd name="adj3" fmla="val 25440"/>
              <a:gd name="adj4" fmla="val -13551"/>
              <a:gd name="adj5" fmla="val 95574"/>
              <a:gd name="adj6" fmla="val -34958"/>
            </a:avLst>
          </a:prstGeom>
          <a:noFill/>
          <a:ln w="9525">
            <a:solidFill>
              <a:srgbClr val="000000"/>
            </a:solidFill>
            <a:miter lim="800000"/>
            <a:headEnd type="diamond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2400" b="1">
                <a:solidFill>
                  <a:srgbClr val="FF0000"/>
                </a:solidFill>
                <a:latin typeface="Bookman Old Style" pitchFamily="18" charset="0"/>
              </a:rPr>
              <a:t>Профессионализм педагога</a:t>
            </a:r>
            <a:endParaRPr lang="en-US" altLang="ru-RU" sz="2400" b="1">
              <a:solidFill>
                <a:srgbClr val="FF0000"/>
              </a:solidFill>
            </a:endParaRPr>
          </a:p>
        </p:txBody>
      </p:sp>
      <p:sp>
        <p:nvSpPr>
          <p:cNvPr id="72729" name="AutoShape 25"/>
          <p:cNvSpPr>
            <a:spLocks/>
          </p:cNvSpPr>
          <p:nvPr/>
        </p:nvSpPr>
        <p:spPr bwMode="blackWhite">
          <a:xfrm>
            <a:off x="4716463" y="4005263"/>
            <a:ext cx="3887787" cy="482600"/>
          </a:xfrm>
          <a:prstGeom prst="callout2">
            <a:avLst>
              <a:gd name="adj1" fmla="val 23685"/>
              <a:gd name="adj2" fmla="val -1963"/>
              <a:gd name="adj3" fmla="val 23685"/>
              <a:gd name="adj4" fmla="val -13218"/>
              <a:gd name="adj5" fmla="val 151435"/>
              <a:gd name="adj6" fmla="val -26358"/>
            </a:avLst>
          </a:prstGeom>
          <a:noFill/>
          <a:ln w="9525">
            <a:solidFill>
              <a:srgbClr val="000000"/>
            </a:solidFill>
            <a:miter lim="800000"/>
            <a:headEnd type="diamond" w="med" len="med"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2400" b="1" dirty="0">
                <a:solidFill>
                  <a:srgbClr val="005C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Педагогические технологии</a:t>
            </a:r>
            <a:endParaRPr lang="en-US" sz="2400" b="1" dirty="0">
              <a:solidFill>
                <a:srgbClr val="005C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0" name="AutoShape 22"/>
          <p:cNvSpPr>
            <a:spLocks/>
          </p:cNvSpPr>
          <p:nvPr/>
        </p:nvSpPr>
        <p:spPr bwMode="blackWhite">
          <a:xfrm>
            <a:off x="5002213" y="2133600"/>
            <a:ext cx="4141787" cy="574675"/>
          </a:xfrm>
          <a:prstGeom prst="callout2">
            <a:avLst>
              <a:gd name="adj1" fmla="val 22153"/>
              <a:gd name="adj2" fmla="val -1944"/>
              <a:gd name="adj3" fmla="val 22153"/>
              <a:gd name="adj4" fmla="val -12162"/>
              <a:gd name="adj5" fmla="val 320060"/>
              <a:gd name="adj6" fmla="val -28926"/>
            </a:avLst>
          </a:prstGeom>
          <a:noFill/>
          <a:ln w="9525">
            <a:solidFill>
              <a:srgbClr val="000000"/>
            </a:solidFill>
            <a:miter lim="800000"/>
            <a:headEnd type="diamond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2400" b="1">
                <a:solidFill>
                  <a:srgbClr val="660033"/>
                </a:solidFill>
                <a:latin typeface="Bookman Old Style" pitchFamily="18" charset="0"/>
              </a:rPr>
              <a:t>Содержание</a:t>
            </a:r>
            <a:endParaRPr lang="en-US" altLang="ru-RU" sz="2400" b="1">
              <a:solidFill>
                <a:srgbClr val="660033"/>
              </a:solidFill>
              <a:latin typeface="Bookman Old Style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99592" y="2132856"/>
            <a:ext cx="3048848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9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Урок</a:t>
            </a:r>
          </a:p>
        </p:txBody>
      </p:sp>
      <p:pic>
        <p:nvPicPr>
          <p:cNvPr id="4126" name="Picture 30" descr="C:\Users\Булатова\Pictures\vopros-otv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765175"/>
            <a:ext cx="15113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2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2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2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2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2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72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2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2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2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2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72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2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2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2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2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72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2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2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2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2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72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33" grpId="0" animBg="1"/>
      <p:bldP spid="72726" grpId="0" animBg="1"/>
      <p:bldP spid="72727" grpId="0" animBg="1"/>
      <p:bldP spid="72728" grpId="0" animBg="1"/>
      <p:bldP spid="72729" grpId="0" animBg="1"/>
      <p:bldP spid="3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Дата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63D8277-8665-4B02-9382-DF8FED46ACF9}" type="datetime1">
              <a:rPr lang="ru-RU" altLang="ru-RU" smtClean="0"/>
              <a:pPr eaLnBrk="1" hangingPunct="1"/>
              <a:t>03.02.2015</a:t>
            </a:fld>
            <a:endParaRPr lang="ru-RU" alt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5FB3021-1698-4F48-A860-47512E73DBA1}" type="slidenum">
              <a:rPr lang="ru-RU" altLang="ru-RU" smtClean="0"/>
              <a:pPr eaLnBrk="1" hangingPunct="1"/>
              <a:t>29</a:t>
            </a:fld>
            <a:endParaRPr lang="ru-RU" altLang="ru-RU" smtClean="0"/>
          </a:p>
        </p:txBody>
      </p:sp>
      <p:sp>
        <p:nvSpPr>
          <p:cNvPr id="14340" name="Rectangle 1"/>
          <p:cNvSpPr>
            <a:spLocks noChangeArrowheads="1"/>
          </p:cNvSpPr>
          <p:nvPr/>
        </p:nvSpPr>
        <p:spPr bwMode="auto">
          <a:xfrm>
            <a:off x="684213" y="279400"/>
            <a:ext cx="76025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>
              <a:defRPr/>
            </a:pPr>
            <a:endParaRPr lang="ru-RU" sz="2400" b="1" dirty="0">
              <a:solidFill>
                <a:schemeClr val="hlink"/>
              </a:solidFill>
              <a:latin typeface="Calibri" pitchFamily="34" charset="0"/>
              <a:cs typeface="Times New Roman" pitchFamily="18" charset="0"/>
            </a:endParaRPr>
          </a:p>
          <a:p>
            <a:pPr indent="449263" algn="r">
              <a:defRPr/>
            </a:pPr>
            <a:r>
              <a:rPr lang="ru-RU" sz="2400" b="1" i="1" dirty="0">
                <a:solidFill>
                  <a:srgbClr val="CC6600"/>
                </a:solidFill>
                <a:latin typeface="+mn-lt"/>
                <a:cs typeface="Times New Roman" pitchFamily="18" charset="0"/>
              </a:rPr>
              <a:t> </a:t>
            </a:r>
            <a:endParaRPr lang="ru-RU" sz="2400" b="1" i="1" dirty="0">
              <a:solidFill>
                <a:srgbClr val="CC6600"/>
              </a:solidFill>
              <a:latin typeface="+mn-lt"/>
            </a:endParaRPr>
          </a:p>
        </p:txBody>
      </p:sp>
      <p:pic>
        <p:nvPicPr>
          <p:cNvPr id="31749" name="Picture 5" descr="i?id=66793397-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863" y="3357563"/>
            <a:ext cx="3000375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500"/>
            <a:ext cx="3357563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7" descr="matem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338" y="444500"/>
            <a:ext cx="2857500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69" name="Rectangle 1"/>
          <p:cNvSpPr>
            <a:spLocks noChangeArrowheads="1"/>
          </p:cNvSpPr>
          <p:nvPr/>
        </p:nvSpPr>
        <p:spPr bwMode="invGray">
          <a:xfrm>
            <a:off x="0" y="0"/>
            <a:ext cx="9144000" cy="3416300"/>
          </a:xfrm>
          <a:prstGeom prst="rect">
            <a:avLst/>
          </a:prstGeom>
          <a:noFill/>
          <a:ln w="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0" tIns="0" rIns="0" bIns="0" anchor="ctr">
            <a:spAutoFit/>
          </a:bodyPr>
          <a:lstStyle/>
          <a:p>
            <a:pPr algn="ctr" eaLnBrk="0" hangingPunct="0">
              <a:defRPr/>
            </a:pPr>
            <a:r>
              <a:rPr lang="ru-RU" sz="2400" b="1" dirty="0">
                <a:solidFill>
                  <a:srgbClr val="CC6600"/>
                </a:solidFill>
                <a:latin typeface="Verdana" pitchFamily="34" charset="0"/>
              </a:rPr>
              <a:t>Неделя педагогического мастерства</a:t>
            </a:r>
            <a:endParaRPr lang="ru-RU" sz="2400" dirty="0">
              <a:solidFill>
                <a:srgbClr val="CC6600"/>
              </a:solidFill>
            </a:endParaRPr>
          </a:p>
          <a:p>
            <a:pPr eaLnBrk="0" hangingPunct="0">
              <a:defRPr/>
            </a:pPr>
            <a:endParaRPr lang="ru-RU" sz="1200" b="1" dirty="0">
              <a:solidFill>
                <a:srgbClr val="000000"/>
              </a:solidFill>
              <a:latin typeface="Arial"/>
            </a:endParaRPr>
          </a:p>
          <a:p>
            <a:pPr eaLnBrk="0" hangingPunct="0">
              <a:defRPr/>
            </a:pPr>
            <a:endParaRPr lang="ru-RU" sz="1200" b="1" dirty="0">
              <a:solidFill>
                <a:srgbClr val="000000"/>
              </a:solidFill>
              <a:latin typeface="Arial"/>
            </a:endParaRPr>
          </a:p>
          <a:p>
            <a:pPr eaLnBrk="0" hangingPunct="0">
              <a:defRPr/>
            </a:pPr>
            <a:endParaRPr lang="ru-RU" sz="1200" b="1" dirty="0">
              <a:solidFill>
                <a:srgbClr val="000000"/>
              </a:solidFill>
              <a:latin typeface="Arial"/>
            </a:endParaRPr>
          </a:p>
          <a:p>
            <a:pPr eaLnBrk="0" hangingPunct="0">
              <a:defRPr/>
            </a:pPr>
            <a:endParaRPr lang="ru-RU" sz="1200" b="1" dirty="0">
              <a:solidFill>
                <a:srgbClr val="000000"/>
              </a:solidFill>
              <a:latin typeface="Arial"/>
            </a:endParaRPr>
          </a:p>
          <a:p>
            <a:pPr eaLnBrk="0" hangingPunct="0">
              <a:defRPr/>
            </a:pPr>
            <a:endParaRPr lang="ru-RU" sz="1200" b="1" dirty="0">
              <a:solidFill>
                <a:srgbClr val="000000"/>
              </a:solidFill>
              <a:latin typeface="Arial"/>
            </a:endParaRPr>
          </a:p>
          <a:p>
            <a:pPr eaLnBrk="0" hangingPunct="0">
              <a:defRPr/>
            </a:pPr>
            <a:endParaRPr lang="ru-RU" sz="1200" b="1" dirty="0">
              <a:solidFill>
                <a:srgbClr val="000000"/>
              </a:solidFill>
              <a:latin typeface="Arial"/>
            </a:endParaRPr>
          </a:p>
          <a:p>
            <a:pPr eaLnBrk="0" hangingPunct="0">
              <a:defRPr/>
            </a:pPr>
            <a:endParaRPr lang="ru-RU" sz="1200" b="1" dirty="0">
              <a:solidFill>
                <a:srgbClr val="000000"/>
              </a:solidFill>
              <a:latin typeface="Arial"/>
            </a:endParaRPr>
          </a:p>
          <a:p>
            <a:pPr eaLnBrk="0" hangingPunct="0">
              <a:defRPr/>
            </a:pPr>
            <a:endParaRPr lang="ru-RU" sz="1200" b="1" dirty="0">
              <a:solidFill>
                <a:srgbClr val="000000"/>
              </a:solidFill>
              <a:latin typeface="Arial"/>
            </a:endParaRPr>
          </a:p>
          <a:p>
            <a:pPr eaLnBrk="0" hangingPunct="0">
              <a:defRPr/>
            </a:pPr>
            <a:endParaRPr lang="ru-RU" sz="1200" b="1" dirty="0">
              <a:solidFill>
                <a:srgbClr val="000000"/>
              </a:solidFill>
              <a:latin typeface="Arial"/>
            </a:endParaRPr>
          </a:p>
          <a:p>
            <a:pPr eaLnBrk="0" hangingPunct="0">
              <a:defRPr/>
            </a:pPr>
            <a:endParaRPr lang="ru-RU" sz="1200" b="1" dirty="0">
              <a:solidFill>
                <a:srgbClr val="000000"/>
              </a:solidFill>
              <a:latin typeface="Arial"/>
            </a:endParaRPr>
          </a:p>
          <a:p>
            <a:pPr eaLnBrk="0" hangingPunct="0">
              <a:defRPr/>
            </a:pPr>
            <a:endParaRPr lang="ru-RU" sz="1200" b="1" dirty="0">
              <a:solidFill>
                <a:srgbClr val="000000"/>
              </a:solidFill>
              <a:latin typeface="Arial"/>
            </a:endParaRPr>
          </a:p>
          <a:p>
            <a:pPr eaLnBrk="0" hangingPunct="0">
              <a:defRPr/>
            </a:pPr>
            <a:endParaRPr lang="ru-RU" sz="1200" b="1" dirty="0">
              <a:solidFill>
                <a:srgbClr val="000000"/>
              </a:solidFill>
              <a:latin typeface="Arial"/>
            </a:endParaRPr>
          </a:p>
          <a:p>
            <a:pPr eaLnBrk="0" hangingPunct="0">
              <a:defRPr/>
            </a:pPr>
            <a:endParaRPr lang="ru-RU" sz="1200" b="1" dirty="0">
              <a:solidFill>
                <a:srgbClr val="000000"/>
              </a:solidFill>
              <a:latin typeface="Arial"/>
            </a:endParaRPr>
          </a:p>
          <a:p>
            <a:pPr eaLnBrk="0" hangingPunct="0">
              <a:defRPr/>
            </a:pPr>
            <a:endParaRPr lang="ru-RU" sz="1200" b="1" dirty="0">
              <a:solidFill>
                <a:srgbClr val="000000"/>
              </a:solidFill>
              <a:latin typeface="Arial"/>
            </a:endParaRPr>
          </a:p>
          <a:p>
            <a:pPr eaLnBrk="0" hangingPunct="0">
              <a:defRPr/>
            </a:pPr>
            <a:endParaRPr lang="ru-RU" sz="1200" b="1" dirty="0">
              <a:solidFill>
                <a:srgbClr val="000000"/>
              </a:solidFill>
              <a:latin typeface="Arial"/>
            </a:endParaRPr>
          </a:p>
          <a:p>
            <a:pPr eaLnBrk="0" hangingPunct="0">
              <a:defRPr/>
            </a:pPr>
            <a:endParaRPr lang="ru-RU" sz="900" dirty="0">
              <a:latin typeface="Arial" pitchFamily="34" charset="0"/>
            </a:endParaRPr>
          </a:p>
          <a:p>
            <a:pPr eaLnBrk="0" hangingPunct="0">
              <a:defRPr/>
            </a:pPr>
            <a:r>
              <a:rPr lang="ru-RU" sz="900" dirty="0">
                <a:solidFill>
                  <a:srgbClr val="000000"/>
                </a:solidFill>
                <a:latin typeface="Arial"/>
              </a:rPr>
              <a:t> </a:t>
            </a:r>
            <a:endParaRPr lang="ru-RU" dirty="0">
              <a:latin typeface="Arial" pitchFamily="34" charset="0"/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800" b="1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ПОВЕСТКА ПЕДАГОГИЧЕСКОГО СОВЕТА</a:t>
            </a:r>
          </a:p>
        </p:txBody>
      </p:sp>
      <p:sp>
        <p:nvSpPr>
          <p:cNvPr id="6147" name="Rectangle 3"/>
          <p:cNvSpPr txBox="1">
            <a:spLocks noChangeArrowheads="1"/>
          </p:cNvSpPr>
          <p:nvPr/>
        </p:nvSpPr>
        <p:spPr bwMode="auto">
          <a:xfrm>
            <a:off x="850900" y="1593850"/>
            <a:ext cx="7713663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2400">
                <a:cs typeface="Tahoma" pitchFamily="34" charset="0"/>
              </a:rPr>
              <a:t>1.Выступление директора школы </a:t>
            </a:r>
            <a:r>
              <a:rPr lang="ru-RU" altLang="ru-RU" sz="2400" i="1">
                <a:cs typeface="Tahoma" pitchFamily="34" charset="0"/>
              </a:rPr>
              <a:t>В.Б.Петрова.</a:t>
            </a:r>
          </a:p>
          <a:p>
            <a:r>
              <a:rPr lang="ru-RU" altLang="ru-RU" sz="2400">
                <a:cs typeface="Tahoma" pitchFamily="34" charset="0"/>
              </a:rPr>
              <a:t>2.Профессиональная компетенция учителя как условие повышения качества образования обучающихся </a:t>
            </a:r>
            <a:r>
              <a:rPr lang="ru-RU" altLang="ru-RU" sz="2000">
                <a:cs typeface="Tahoma" pitchFamily="34" charset="0"/>
              </a:rPr>
              <a:t>- </a:t>
            </a:r>
            <a:r>
              <a:rPr lang="ru-RU" altLang="ru-RU" sz="2000" i="1">
                <a:cs typeface="Tahoma" pitchFamily="34" charset="0"/>
              </a:rPr>
              <a:t>выступление заместителя директора по УВР О.Н.Кирсановой.</a:t>
            </a:r>
          </a:p>
          <a:p>
            <a:r>
              <a:rPr lang="ru-RU" altLang="ru-RU" sz="2000">
                <a:cs typeface="Tahoma" pitchFamily="34" charset="0"/>
              </a:rPr>
              <a:t> </a:t>
            </a:r>
            <a:r>
              <a:rPr lang="ru-RU" altLang="ru-RU" sz="2400">
                <a:cs typeface="Tahoma" pitchFamily="34" charset="0"/>
              </a:rPr>
              <a:t>4.Компетенция педагога – основа успешного развития компетенций обучающихся </a:t>
            </a:r>
            <a:r>
              <a:rPr lang="ru-RU" altLang="ru-RU" sz="2000" i="1">
                <a:cs typeface="Tahoma" pitchFamily="34" charset="0"/>
              </a:rPr>
              <a:t>– выступление учителя начальных классов А.И.Ереминой.</a:t>
            </a:r>
          </a:p>
          <a:p>
            <a:r>
              <a:rPr lang="ru-RU" altLang="ru-RU" sz="2400">
                <a:cs typeface="Tahoma" pitchFamily="34" charset="0"/>
              </a:rPr>
              <a:t>3.Коммуникативная компетенция – залог эффективного обучения и воспитания </a:t>
            </a:r>
            <a:r>
              <a:rPr lang="ru-RU" altLang="ru-RU" sz="2000" i="1">
                <a:cs typeface="Tahoma" pitchFamily="34" charset="0"/>
              </a:rPr>
              <a:t>- выступление учителя экологии О.Н.Левчук.</a:t>
            </a:r>
          </a:p>
          <a:p>
            <a:r>
              <a:rPr lang="ru-RU" altLang="ru-RU" sz="2400">
                <a:cs typeface="Tahoma" pitchFamily="34" charset="0"/>
              </a:rPr>
              <a:t>5. Принятие решения педагогического совета.</a:t>
            </a:r>
          </a:p>
          <a:p>
            <a:r>
              <a:rPr lang="ru-RU" altLang="ru-RU" sz="2400">
                <a:cs typeface="Tahoma" pitchFamily="34" charset="0"/>
              </a:rPr>
              <a:t>6.Разное.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28625" y="285750"/>
            <a:ext cx="8104188" cy="6357938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CC6600"/>
                </a:solidFill>
              </a:rPr>
              <a:t>Учителя- предметники использовали следующие средства по внедрению компетентностного подхода как важного условия повышения качества образования: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ru-RU" sz="1800" dirty="0" smtClean="0">
                <a:solidFill>
                  <a:srgbClr val="660033"/>
                </a:solidFill>
              </a:rPr>
              <a:t>использование разнообразных форм и методов учебной деятельности, позволяющих раскрывать субъективный опыт учащихся;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ru-RU" sz="1800" dirty="0" smtClean="0">
                <a:solidFill>
                  <a:srgbClr val="660033"/>
                </a:solidFill>
              </a:rPr>
              <a:t>создание атмосферы заинтересованности каждого ученика в работе класса;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ru-RU" sz="1800" dirty="0" smtClean="0">
                <a:solidFill>
                  <a:srgbClr val="660033"/>
                </a:solidFill>
              </a:rPr>
              <a:t>стимулирование учащихся к высказываниям, использованию различных способов выполнения заданий без боязни ошибиться получить неправильный ответ;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ru-RU" sz="1800" dirty="0" smtClean="0">
                <a:solidFill>
                  <a:srgbClr val="660033"/>
                </a:solidFill>
              </a:rPr>
              <a:t>оценка деятельности ученика не только по конечному результату (правильно - неправильно), но и по процессу его достижения;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ru-RU" sz="1800" dirty="0" smtClean="0">
                <a:solidFill>
                  <a:srgbClr val="660033"/>
                </a:solidFill>
              </a:rPr>
              <a:t>поощрение стремления ученика находить свой способ работы: анализировать способы работы других учеников в ходе урока, выбирать и осваивать наиболее рациональные;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ru-RU" sz="1800" dirty="0" smtClean="0">
                <a:solidFill>
                  <a:srgbClr val="660033"/>
                </a:solidFill>
              </a:rPr>
              <a:t>создание педагогических ситуаций общения на уроке, позволяющих каждому ученику проявить инициативу, самостоятельность, создание обстановки для естественного самовыражения ученика.</a:t>
            </a:r>
          </a:p>
          <a:p>
            <a:pPr>
              <a:buFont typeface="Courier New" pitchFamily="49" charset="0"/>
              <a:buChar char="o"/>
              <a:defRPr/>
            </a:pPr>
            <a:endParaRPr lang="ru-RU" sz="1800" dirty="0" smtClean="0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A6D71E39-87DF-4DD6-8F59-C31EC7BF858A}" type="slidenum">
              <a:rPr lang="ru-RU" sz="100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defRPr/>
              </a:pPr>
              <a:t>30</a:t>
            </a:fld>
            <a:endParaRPr lang="ru-RU" sz="1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800" b="1" i="1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Спасибо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800" b="1" i="1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за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800" b="1" i="1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внимание!</a:t>
            </a:r>
          </a:p>
        </p:txBody>
      </p:sp>
      <p:sp>
        <p:nvSpPr>
          <p:cNvPr id="33795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A7A035A-6875-4A86-AEDD-CF035A04FCEA}" type="datetime1">
              <a:rPr lang="ru-RU" altLang="ru-RU" smtClean="0"/>
              <a:pPr eaLnBrk="1" hangingPunct="1"/>
              <a:t>03.02.2015</a:t>
            </a:fld>
            <a:endParaRPr lang="ru-RU" altLang="ru-RU" smtClean="0"/>
          </a:p>
        </p:txBody>
      </p:sp>
      <p:sp>
        <p:nvSpPr>
          <p:cNvPr id="3379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B997F60-7DB3-4652-9AFD-45688AD93483}" type="slidenum">
              <a:rPr lang="ru-RU" altLang="ru-RU" smtClean="0"/>
              <a:pPr eaLnBrk="1" hangingPunct="1"/>
              <a:t>31</a:t>
            </a:fld>
            <a:endParaRPr lang="ru-RU" altLang="ru-RU" smtClean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800" b="1" i="1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+mn-lt"/>
              </a:rPr>
              <a:t>РЕШЕНИЕ </a:t>
            </a:r>
            <a:r>
              <a:rPr lang="ru-RU" sz="2800" b="1" i="1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+mn-lt"/>
              </a:rPr>
              <a:t>ПЕДАГОГИЧЕСКОГО</a:t>
            </a:r>
            <a:r>
              <a:rPr lang="ru-RU" sz="2800" b="1" i="1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+mn-lt"/>
              </a:rPr>
              <a:t> СОВЕТА</a:t>
            </a:r>
            <a:endParaRPr lang="ru-RU" sz="1200" b="1" i="1" dirty="0" smtClean="0">
              <a:solidFill>
                <a:schemeClr val="accent2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4819" name="Rectangle 1"/>
          <p:cNvSpPr>
            <a:spLocks noChangeArrowheads="1"/>
          </p:cNvSpPr>
          <p:nvPr/>
        </p:nvSpPr>
        <p:spPr bwMode="auto">
          <a:xfrm>
            <a:off x="0" y="1857375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40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ru-RU" altLang="ru-RU"/>
          </a:p>
        </p:txBody>
      </p:sp>
      <p:sp>
        <p:nvSpPr>
          <p:cNvPr id="3482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704850" y="1606550"/>
            <a:ext cx="8047038" cy="4598988"/>
          </a:xfrm>
        </p:spPr>
        <p:txBody>
          <a:bodyPr anchor="ctr">
            <a:spAutoFit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ru-RU" altLang="ru-RU" sz="2000" smtClean="0"/>
              <a:t>	</a:t>
            </a:r>
            <a:r>
              <a:rPr lang="ru-RU" altLang="ru-RU" sz="2400" smtClean="0"/>
              <a:t>Считать повышение профессиональной компетентности педагогов</a:t>
            </a:r>
            <a:r>
              <a:rPr lang="ru-RU" altLang="ru-RU" sz="2400" b="1" smtClean="0"/>
              <a:t> </a:t>
            </a:r>
            <a:r>
              <a:rPr lang="ru-RU" altLang="ru-RU" sz="2400" smtClean="0"/>
              <a:t>приоритетной задачей педагогического коллектива и необходимым условием развития нашей школы.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2400" smtClean="0"/>
              <a:t>	Одобрить накопленный  опыт работы коллектива педагогов по повышению профессиональной компетентности:  тематические педсоветы, семинары, мастер-классы, методические недели, мониторинг профессиональной успешности учителя(портфолио, рейтинг учителя), внедрение системного анализа урока, участие в профессиональных конкурсах, семинарах.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800" b="1" i="1" dirty="0" smtClean="0">
                <a:solidFill>
                  <a:srgbClr val="CC6600"/>
                </a:solidFill>
                <a:latin typeface="+mn-lt"/>
              </a:rPr>
              <a:t>РЕШЕНИЕ ПЕДАГОГИЧЕСКОГО СОВЕТА</a:t>
            </a:r>
            <a:endParaRPr lang="ru-RU" sz="1200" b="1" dirty="0" smtClean="0">
              <a:latin typeface="+mn-lt"/>
            </a:endParaRPr>
          </a:p>
        </p:txBody>
      </p:sp>
      <p:sp>
        <p:nvSpPr>
          <p:cNvPr id="35843" name="Rectangle 1"/>
          <p:cNvSpPr>
            <a:spLocks noChangeArrowheads="1"/>
          </p:cNvSpPr>
          <p:nvPr/>
        </p:nvSpPr>
        <p:spPr bwMode="auto">
          <a:xfrm>
            <a:off x="0" y="1857375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40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ru-RU" altLang="ru-RU"/>
          </a:p>
        </p:txBody>
      </p:sp>
      <p:sp>
        <p:nvSpPr>
          <p:cNvPr id="104449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850900" y="1606550"/>
            <a:ext cx="7980363" cy="4819650"/>
          </a:xfrm>
        </p:spPr>
        <p:txBody>
          <a:bodyPr anchor="ctr">
            <a:sp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Администрации школы:</a:t>
            </a:r>
            <a:endParaRPr lang="ru-RU" sz="2400" dirty="0" smtClean="0">
              <a:solidFill>
                <a:schemeClr val="accent2">
                  <a:lumMod val="90000"/>
                  <a:lumOff val="1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/>
              <a:t> 1.Спланировать методическую работу с педагогическими кадрами на диагностической основе  дифференцировано, с учетом запросов каждого педагога.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/>
              <a:t> 					</a:t>
            </a:r>
            <a:r>
              <a:rPr lang="ru-RU" sz="2000" i="1" dirty="0" smtClean="0"/>
              <a:t>Отв.зам.директора по УВР</a:t>
            </a:r>
            <a:endParaRPr lang="ru-RU" sz="20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/>
              <a:t>2.Взять за основу сформированный при обсуждении на методических объединениях перечень ключевых компетенций педагогов нашей школы.  В план работы включить мероприятия, направленные на развитие этих педагогических компетенций.</a:t>
            </a:r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/>
              <a:t> </a:t>
            </a:r>
            <a:r>
              <a:rPr lang="ru-RU" sz="2000" i="1" dirty="0" smtClean="0"/>
              <a:t>Отв.зам.директора по УВР</a:t>
            </a:r>
            <a:endParaRPr lang="ru-RU" sz="2000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800" b="1" i="1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+mn-lt"/>
              </a:rPr>
              <a:t>РЕШЕНИЕ ПЕДАГОГИЧЕСКОГО СОВЕТА</a:t>
            </a:r>
            <a:endParaRPr lang="ru-RU" sz="1200" dirty="0" smtClean="0">
              <a:solidFill>
                <a:schemeClr val="accent2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6867" name="Rectangle 1"/>
          <p:cNvSpPr>
            <a:spLocks noChangeArrowheads="1"/>
          </p:cNvSpPr>
          <p:nvPr/>
        </p:nvSpPr>
        <p:spPr bwMode="auto">
          <a:xfrm>
            <a:off x="0" y="1857375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40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ru-RU" altLang="ru-RU"/>
          </a:p>
        </p:txBody>
      </p:sp>
      <p:sp>
        <p:nvSpPr>
          <p:cNvPr id="104449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482600" y="1423988"/>
            <a:ext cx="8281988" cy="4708525"/>
          </a:xfrm>
        </p:spPr>
        <p:txBody>
          <a:bodyPr anchor="ctr">
            <a:sp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Учителям:</a:t>
            </a:r>
            <a:endParaRPr lang="ru-RU" sz="2400" dirty="0" smtClean="0">
              <a:solidFill>
                <a:schemeClr val="accent2">
                  <a:lumMod val="90000"/>
                  <a:lumOff val="1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/>
              <a:t>1.  </a:t>
            </a:r>
            <a:r>
              <a:rPr lang="ru-RU" sz="2000" dirty="0" smtClean="0"/>
              <a:t>Продолжить практику взаимопосещения уроков учителей разных образовательных областей, которое не предполагает  функции контроля, организует эффективное профессиональное общение и дает возможность учителям в большей степени  раскрыться, показать свой потенциал, найти ответы на интересующие их вопросы.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i="1" dirty="0" smtClean="0"/>
              <a:t>                                                                         Отв. руководители МО.   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/>
              <a:t>2.  С целью формирования у учащихся компетенций личностного самосовершенствования,   коммуникативной, социальной - руководителям МО запланировать проведения «мастер-классов» с учащимися школы, в рамках методических и предметных недель.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/>
              <a:t>                                                                        </a:t>
            </a:r>
            <a:r>
              <a:rPr lang="ru-RU" sz="2000" i="1" dirty="0" smtClean="0"/>
              <a:t>Отв. руководители МО.</a:t>
            </a:r>
            <a:endParaRPr lang="ru-RU" sz="2000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800" b="1" i="1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+mn-lt"/>
              </a:rPr>
              <a:t>РЕШЕНИЕ ПЕДАГОГИЧЕСКОГО СОВЕТА</a:t>
            </a:r>
            <a:endParaRPr lang="ru-RU" sz="1200" dirty="0" smtClean="0">
              <a:solidFill>
                <a:schemeClr val="accent2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7891" name="Rectangle 1"/>
          <p:cNvSpPr>
            <a:spLocks noChangeArrowheads="1"/>
          </p:cNvSpPr>
          <p:nvPr/>
        </p:nvSpPr>
        <p:spPr bwMode="auto">
          <a:xfrm>
            <a:off x="0" y="1857375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40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ru-RU" altLang="ru-RU"/>
          </a:p>
        </p:txBody>
      </p:sp>
      <p:sp>
        <p:nvSpPr>
          <p:cNvPr id="104449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482600" y="1425575"/>
            <a:ext cx="8296275" cy="4597400"/>
          </a:xfrm>
        </p:spPr>
        <p:txBody>
          <a:bodyPr anchor="ctr">
            <a:sp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Учителям:</a:t>
            </a:r>
            <a:endParaRPr lang="ru-RU" sz="2400" dirty="0" smtClean="0">
              <a:solidFill>
                <a:schemeClr val="accent2">
                  <a:lumMod val="90000"/>
                  <a:lumOff val="1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000" dirty="0" smtClean="0"/>
              <a:t>3.  Продолжить работу по созданию положительного имиджа школы через постоянную, систематическую работу над своим имиджем каждым педагогом, учащимся.</a:t>
            </a:r>
            <a:r>
              <a:rPr lang="ru-RU" sz="2000" i="1" dirty="0" smtClean="0"/>
              <a:t>                                                                                                                					Отв. педагоги школы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000" dirty="0" smtClean="0"/>
          </a:p>
          <a:p>
            <a:pPr marL="457200" indent="-45720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000" dirty="0" smtClean="0"/>
              <a:t>4 .  Классным руководителям в планировании    воспитательной работы уделить особое место   проведению классных часов по формированию   компетенций учащихся. 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000" dirty="0" smtClean="0"/>
              <a:t>                                                                                                                  				       </a:t>
            </a:r>
            <a:r>
              <a:rPr lang="ru-RU" sz="2000" i="1" dirty="0" smtClean="0"/>
              <a:t>Отв.зам.директора по ВР</a:t>
            </a:r>
            <a:endParaRPr lang="ru-RU" sz="2000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000" i="1" dirty="0" smtClean="0"/>
              <a:t> </a:t>
            </a:r>
            <a:endParaRPr lang="ru-RU" sz="2000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dirty="0" smtClean="0"/>
              <a:t> </a:t>
            </a:r>
            <a:endParaRPr lang="ru-RU" sz="2400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61938"/>
            <a:ext cx="7772400" cy="1436687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Профессионализм педагога рассматривается сегодня </a:t>
            </a:r>
            <a:br>
              <a:rPr lang="ru-RU" sz="2400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</a:br>
            <a:r>
              <a:rPr lang="ru-RU" sz="2400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как условие достижения современного качества </a:t>
            </a:r>
            <a:br>
              <a:rPr lang="ru-RU" sz="2400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</a:br>
            <a:r>
              <a:rPr lang="ru-RU" sz="2400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образования</a:t>
            </a:r>
            <a:r>
              <a:rPr lang="ru-RU" sz="2400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</a:br>
            <a:endParaRPr lang="ru-RU" sz="2400" dirty="0" smtClean="0">
              <a:solidFill>
                <a:schemeClr val="accent2">
                  <a:lumMod val="75000"/>
                  <a:lumOff val="25000"/>
                </a:schemeClr>
              </a:solidFill>
              <a:latin typeface="Tahoma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0900" y="2192338"/>
            <a:ext cx="7713663" cy="2124075"/>
          </a:xfrm>
        </p:spPr>
        <p:txBody>
          <a:bodyPr anchor="ctr">
            <a:spAutoFit/>
          </a:bodyPr>
          <a:lstStyle/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i="1" smtClean="0">
                <a:latin typeface="Arial Black" pitchFamily="34" charset="0"/>
                <a:ea typeface="Calibri" pitchFamily="34" charset="0"/>
                <a:cs typeface="Calibri" pitchFamily="34" charset="0"/>
              </a:rPr>
              <a:t>«Чуткие внимательные и восприимчивые к интересам школьников и всему </a:t>
            </a:r>
          </a:p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i="1" smtClean="0">
                <a:latin typeface="Arial Black" pitchFamily="34" charset="0"/>
                <a:ea typeface="Calibri" pitchFamily="34" charset="0"/>
                <a:cs typeface="Calibri" pitchFamily="34" charset="0"/>
              </a:rPr>
              <a:t>новому учителя - ключевая особенность современной школы»</a:t>
            </a:r>
            <a:endParaRPr lang="ru-RU" altLang="ru-RU" sz="2400" i="1" smtClean="0">
              <a:latin typeface="Arial Black" pitchFamily="34" charset="0"/>
            </a:endParaRPr>
          </a:p>
          <a:p>
            <a:pPr marL="0" indent="0"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smtClean="0">
                <a:latin typeface="Calibri" pitchFamily="34" charset="0"/>
                <a:ea typeface="Calibri" pitchFamily="34" charset="0"/>
                <a:cs typeface="Calibri" pitchFamily="34" charset="0"/>
              </a:rPr>
              <a:t>                                 Национальная образовательная стратегия-инициатива  </a:t>
            </a:r>
            <a:endParaRPr lang="ru-RU" altLang="ru-RU" sz="1800" smtClean="0"/>
          </a:p>
          <a:p>
            <a:pPr marL="0" indent="0"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smtClean="0">
                <a:latin typeface="Calibri" pitchFamily="34" charset="0"/>
                <a:ea typeface="Calibri" pitchFamily="34" charset="0"/>
                <a:cs typeface="Calibri" pitchFamily="34" charset="0"/>
              </a:rPr>
              <a:t>                                                                   «Наша новая школа»</a:t>
            </a:r>
            <a:endParaRPr lang="ru-RU" altLang="ru-RU" sz="1800" smtClean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2800" smtClean="0"/>
              <a:t/>
            </a:r>
            <a:br>
              <a:rPr lang="ru-RU" altLang="ru-RU" sz="2800" smtClean="0"/>
            </a:br>
            <a:endParaRPr lang="ru-RU" altLang="ru-RU" sz="2800" smtClean="0">
              <a:latin typeface="Tahoma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4094163"/>
            <a:ext cx="7669213" cy="276225"/>
          </a:xfrm>
          <a:noFill/>
        </p:spPr>
        <p:txBody>
          <a:bodyPr anchor="ctr">
            <a:spAutoFit/>
          </a:bodyPr>
          <a:lstStyle/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smtClean="0">
                <a:latin typeface="Calibri" pitchFamily="34" charset="0"/>
                <a:ea typeface="Calibri" pitchFamily="34" charset="0"/>
                <a:cs typeface="Calibri" pitchFamily="34" charset="0"/>
              </a:rPr>
              <a:t>                                </a:t>
            </a:r>
            <a:endParaRPr lang="ru-RU" altLang="ru-RU" sz="1800" smtClean="0"/>
          </a:p>
        </p:txBody>
      </p:sp>
      <p:graphicFrame>
        <p:nvGraphicFramePr>
          <p:cNvPr id="8" name="Схема 7"/>
          <p:cNvGraphicFramePr/>
          <p:nvPr/>
        </p:nvGraphicFramePr>
        <p:xfrm>
          <a:off x="993058" y="491613"/>
          <a:ext cx="7649497" cy="5869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КОМПЕТЕНЦИИ </a:t>
            </a:r>
            <a:br>
              <a:rPr lang="ru-RU" sz="2800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                                      КОМПЕТЕНТНОСТЬ</a:t>
            </a:r>
            <a:r>
              <a:rPr lang="ru-RU" sz="2800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ru-RU" sz="2800" dirty="0" smtClean="0">
              <a:solidFill>
                <a:schemeClr val="accent2">
                  <a:lumMod val="75000"/>
                  <a:lumOff val="25000"/>
                </a:schemeClr>
              </a:solidFill>
              <a:latin typeface="Tahoma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0900" y="1485900"/>
            <a:ext cx="7939088" cy="5829300"/>
          </a:xfrm>
        </p:spPr>
        <p:txBody>
          <a:bodyPr anchor="ctr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altLang="ru-RU" sz="2400" smtClean="0">
                <a:solidFill>
                  <a:srgbClr val="FF0000"/>
                </a:solidFill>
                <a:ea typeface="Calibri" pitchFamily="34" charset="0"/>
                <a:cs typeface="Calibri" pitchFamily="34" charset="0"/>
              </a:rPr>
              <a:t>          </a:t>
            </a:r>
            <a:r>
              <a:rPr lang="ru-RU" altLang="ru-RU" sz="2400" b="1" smtClean="0">
                <a:solidFill>
                  <a:srgbClr val="FF0000"/>
                </a:solidFill>
              </a:rPr>
              <a:t>Компетентность </a:t>
            </a:r>
            <a:r>
              <a:rPr lang="ru-RU" altLang="ru-RU" sz="2000" smtClean="0"/>
              <a:t>- осведомленность, авторитетность, </a:t>
            </a:r>
          </a:p>
          <a:p>
            <a:pPr>
              <a:buFont typeface="Wingdings" pitchFamily="2" charset="2"/>
              <a:buNone/>
            </a:pPr>
            <a:r>
              <a:rPr lang="ru-RU" altLang="ru-RU" sz="2000" smtClean="0"/>
              <a:t>обладание компетенцией, знаниями, позволяющими </a:t>
            </a:r>
          </a:p>
          <a:p>
            <a:pPr>
              <a:buFont typeface="Wingdings" pitchFamily="2" charset="2"/>
              <a:buNone/>
            </a:pPr>
            <a:r>
              <a:rPr lang="ru-RU" altLang="ru-RU" sz="2000" smtClean="0"/>
              <a:t>судить о чем – либо, качество человека, обладающего </a:t>
            </a:r>
          </a:p>
          <a:p>
            <a:pPr>
              <a:buFont typeface="Wingdings" pitchFamily="2" charset="2"/>
              <a:buNone/>
            </a:pPr>
            <a:r>
              <a:rPr lang="ru-RU" altLang="ru-RU" sz="2000" smtClean="0"/>
              <a:t>всесторонними знаниями; это системное проявление </a:t>
            </a:r>
          </a:p>
          <a:p>
            <a:pPr>
              <a:buFont typeface="Wingdings" pitchFamily="2" charset="2"/>
              <a:buNone/>
            </a:pPr>
            <a:r>
              <a:rPr lang="ru-RU" altLang="ru-RU" sz="2000" smtClean="0"/>
              <a:t>знаний, умений, способностей и личностных</a:t>
            </a:r>
          </a:p>
          <a:p>
            <a:pPr>
              <a:buFont typeface="Wingdings" pitchFamily="2" charset="2"/>
              <a:buNone/>
            </a:pPr>
            <a:r>
              <a:rPr lang="ru-RU" altLang="ru-RU" sz="2000" smtClean="0"/>
              <a:t> качеств, позволяющих успешно решать функциональные</a:t>
            </a:r>
          </a:p>
          <a:p>
            <a:pPr>
              <a:buFont typeface="Wingdings" pitchFamily="2" charset="2"/>
              <a:buNone/>
            </a:pPr>
            <a:r>
              <a:rPr lang="ru-RU" altLang="ru-RU" sz="2000" smtClean="0"/>
              <a:t> задачи, составляющие  сущность профессиональной </a:t>
            </a:r>
          </a:p>
          <a:p>
            <a:pPr>
              <a:buFont typeface="Wingdings" pitchFamily="2" charset="2"/>
              <a:buNone/>
            </a:pPr>
            <a:r>
              <a:rPr lang="ru-RU" altLang="ru-RU" sz="2000" smtClean="0"/>
              <a:t>деятельности .</a:t>
            </a:r>
          </a:p>
          <a:p>
            <a:pPr>
              <a:buFont typeface="Wingdings" pitchFamily="2" charset="2"/>
              <a:buNone/>
            </a:pPr>
            <a:r>
              <a:rPr lang="ru-RU" altLang="ru-RU" sz="2000" b="1" smtClean="0">
                <a:solidFill>
                  <a:srgbClr val="793200"/>
                </a:solidFill>
                <a:latin typeface="Tahoma" pitchFamily="34" charset="0"/>
                <a:cs typeface="Tahoma" pitchFamily="34" charset="0"/>
              </a:rPr>
              <a:t> </a:t>
            </a:r>
            <a:r>
              <a:rPr lang="ru-RU" altLang="ru-RU" sz="2000" b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Компетенция - </a:t>
            </a:r>
            <a:r>
              <a:rPr lang="ru-RU" altLang="ru-RU" sz="2000" smtClean="0"/>
              <a:t>круг вопросов в которых кто-нибудь хорошо осведомлен; круг чьих-либо полномочий, прав. </a:t>
            </a:r>
          </a:p>
          <a:p>
            <a:pPr>
              <a:buFont typeface="Wingdings" pitchFamily="2" charset="2"/>
              <a:buNone/>
            </a:pPr>
            <a:r>
              <a:rPr lang="ru-RU" altLang="ru-RU" sz="2000" smtClean="0">
                <a:solidFill>
                  <a:srgbClr val="FF0000"/>
                </a:solidFill>
              </a:rPr>
              <a:t>Компетенция</a:t>
            </a:r>
            <a:r>
              <a:rPr lang="ru-RU" altLang="ru-RU" sz="2000" smtClean="0"/>
              <a:t> - это требования </a:t>
            </a:r>
          </a:p>
          <a:p>
            <a:pPr>
              <a:buFont typeface="Wingdings" pitchFamily="2" charset="2"/>
              <a:buNone/>
            </a:pPr>
            <a:r>
              <a:rPr lang="ru-RU" altLang="ru-RU" sz="2000" smtClean="0">
                <a:solidFill>
                  <a:srgbClr val="FF0000"/>
                </a:solidFill>
              </a:rPr>
              <a:t>Компетентность</a:t>
            </a:r>
            <a:r>
              <a:rPr lang="ru-RU" altLang="ru-RU" sz="2000" smtClean="0"/>
              <a:t> - это проявление этих требований. </a:t>
            </a:r>
          </a:p>
          <a:p>
            <a:pPr>
              <a:buFont typeface="Wingdings" pitchFamily="2" charset="2"/>
              <a:buNone/>
            </a:pPr>
            <a:r>
              <a:rPr lang="ru-RU" altLang="ru-RU" sz="2000" smtClean="0"/>
              <a:t> </a:t>
            </a:r>
          </a:p>
          <a:p>
            <a:pPr>
              <a:buFont typeface="Wingdings" pitchFamily="2" charset="2"/>
              <a:buNone/>
            </a:pPr>
            <a:endParaRPr lang="ru-RU" altLang="ru-RU" sz="1800" smtClean="0"/>
          </a:p>
          <a:p>
            <a:pPr>
              <a:buFont typeface="Wingdings" pitchFamily="2" charset="2"/>
              <a:buNone/>
            </a:pPr>
            <a:endParaRPr lang="ru-RU" altLang="ru-RU" sz="1800" smtClean="0"/>
          </a:p>
          <a:p>
            <a:pPr>
              <a:buFont typeface="Wingdings" pitchFamily="2" charset="2"/>
              <a:buNone/>
            </a:pPr>
            <a:r>
              <a:rPr lang="ru-RU" altLang="ru-RU" sz="1800" smtClean="0">
                <a:latin typeface="Calibri" pitchFamily="34" charset="0"/>
                <a:ea typeface="Calibri" pitchFamily="34" charset="0"/>
                <a:cs typeface="Calibri" pitchFamily="34" charset="0"/>
              </a:rPr>
              <a:t>              </a:t>
            </a:r>
            <a:r>
              <a:rPr lang="ru-RU" altLang="ru-RU" sz="1800" smtClean="0"/>
              <a:t> 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2800" smtClean="0"/>
              <a:t/>
            </a:r>
            <a:br>
              <a:rPr lang="ru-RU" altLang="ru-RU" sz="2800" smtClean="0"/>
            </a:br>
            <a:endParaRPr lang="ru-RU" altLang="ru-RU" sz="2800" smtClean="0">
              <a:latin typeface="Tahoma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0900" y="741363"/>
            <a:ext cx="7496175" cy="4216400"/>
          </a:xfrm>
          <a:noFill/>
        </p:spPr>
        <p:txBody>
          <a:bodyPr anchor="ctr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altLang="ru-RU" sz="1800" smtClean="0"/>
              <a:t>	</a:t>
            </a:r>
            <a:r>
              <a:rPr lang="ru-RU" altLang="ru-RU" sz="2000" smtClean="0"/>
              <a:t>Впервые понятия </a:t>
            </a:r>
            <a:r>
              <a:rPr lang="ru-RU" altLang="ru-RU" sz="2000" smtClean="0">
                <a:solidFill>
                  <a:srgbClr val="FF0000"/>
                </a:solidFill>
              </a:rPr>
              <a:t>«КОМПЕТЕНЦИЯ» </a:t>
            </a:r>
            <a:r>
              <a:rPr lang="ru-RU" altLang="ru-RU" sz="2000" smtClean="0"/>
              <a:t>И </a:t>
            </a:r>
            <a:r>
              <a:rPr lang="ru-RU" altLang="ru-RU" sz="2000" smtClean="0">
                <a:solidFill>
                  <a:srgbClr val="FF0000"/>
                </a:solidFill>
              </a:rPr>
              <a:t>«КЛЮЧЕВЫЕ КОМПЕТЕНЦИИ» </a:t>
            </a:r>
            <a:r>
              <a:rPr lang="ru-RU" altLang="ru-RU" sz="2000" smtClean="0"/>
              <a:t>стали использоваться  в США в сфере бизнеса 70-х годах прошлого века. </a:t>
            </a:r>
          </a:p>
          <a:p>
            <a:pPr>
              <a:buFont typeface="Wingdings" pitchFamily="2" charset="2"/>
              <a:buNone/>
            </a:pPr>
            <a:r>
              <a:rPr lang="ru-RU" altLang="ru-RU" sz="2000" smtClean="0"/>
              <a:t> 	Это было связано с проблемой определения качеств будущего сотрудника (позднее качества стали называть компетенциями). </a:t>
            </a:r>
          </a:p>
          <a:p>
            <a:pPr>
              <a:buFont typeface="Wingdings" pitchFamily="2" charset="2"/>
              <a:buNone/>
            </a:pPr>
            <a:r>
              <a:rPr lang="ru-RU" altLang="ru-RU" sz="2000" smtClean="0"/>
              <a:t> 	Изначально компетенции стали противопоставляться специальным знаниям и умениям, связанным с конкретной профессиональной деятельностью, т.е. противопоставлялись понятию «квалификации», компетенции рассматривались как самостоятельные универсальные составляющие любой профессиональной деятельности, влияющие на её успешную реализацию.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277813"/>
            <a:ext cx="8216900" cy="1143000"/>
          </a:xfrm>
        </p:spPr>
        <p:txBody>
          <a:bodyPr/>
          <a:lstStyle/>
          <a:p>
            <a:r>
              <a:rPr lang="ru-RU" altLang="ru-RU" sz="1800" smtClean="0">
                <a:solidFill>
                  <a:srgbClr val="BA4C00"/>
                </a:solidFill>
              </a:rPr>
              <a:t/>
            </a:r>
            <a:br>
              <a:rPr lang="ru-RU" altLang="ru-RU" sz="1800" smtClean="0">
                <a:solidFill>
                  <a:srgbClr val="BA4C00"/>
                </a:solidFill>
              </a:rPr>
            </a:br>
            <a:r>
              <a:rPr lang="ru-RU" altLang="ru-RU" sz="1800" smtClean="0">
                <a:solidFill>
                  <a:srgbClr val="BA4C00"/>
                </a:solidFill>
              </a:rPr>
              <a:t/>
            </a:r>
            <a:br>
              <a:rPr lang="ru-RU" altLang="ru-RU" sz="1800" smtClean="0">
                <a:solidFill>
                  <a:srgbClr val="BA4C00"/>
                </a:solidFill>
              </a:rPr>
            </a:br>
            <a:r>
              <a:rPr lang="ru-RU" altLang="ru-RU" sz="1800" smtClean="0">
                <a:solidFill>
                  <a:srgbClr val="BA4C00"/>
                </a:solidFill>
              </a:rPr>
              <a:t/>
            </a:r>
            <a:br>
              <a:rPr lang="ru-RU" altLang="ru-RU" sz="1800" smtClean="0">
                <a:solidFill>
                  <a:srgbClr val="BA4C00"/>
                </a:solidFill>
              </a:rPr>
            </a:br>
            <a:r>
              <a:rPr lang="ru-RU" altLang="ru-RU" sz="2400" smtClean="0">
                <a:solidFill>
                  <a:srgbClr val="BA4C00"/>
                </a:solidFill>
                <a:latin typeface="Tahoma" pitchFamily="34" charset="0"/>
                <a:cs typeface="Tahoma" pitchFamily="34" charset="0"/>
              </a:rPr>
              <a:t>В настоящее время проблематика компетенций попала в образование и заняла в нём ведущее место. В чем причины такого интереса к компетенциям?</a:t>
            </a:r>
            <a:br>
              <a:rPr lang="ru-RU" altLang="ru-RU" sz="2400" smtClean="0">
                <a:solidFill>
                  <a:srgbClr val="BA4C00"/>
                </a:solidFill>
                <a:latin typeface="Tahoma" pitchFamily="34" charset="0"/>
                <a:cs typeface="Tahoma" pitchFamily="34" charset="0"/>
              </a:rPr>
            </a:br>
            <a:r>
              <a:rPr lang="ru-RU" altLang="ru-RU" sz="2800" smtClean="0">
                <a:solidFill>
                  <a:srgbClr val="BA4C00"/>
                </a:solidFill>
                <a:latin typeface="Tahoma" pitchFamily="34" charset="0"/>
                <a:cs typeface="Tahoma" pitchFamily="34" charset="0"/>
              </a:rPr>
              <a:t> </a:t>
            </a:r>
            <a:r>
              <a:rPr lang="ru-RU" altLang="ru-RU" sz="2800" smtClean="0"/>
              <a:t/>
            </a:r>
            <a:br>
              <a:rPr lang="ru-RU" altLang="ru-RU" sz="2800" smtClean="0"/>
            </a:br>
            <a:endParaRPr lang="ru-RU" altLang="ru-RU" sz="2800" smtClean="0">
              <a:latin typeface="Tahoma" pitchFamily="34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0900" y="1708150"/>
            <a:ext cx="6070600" cy="4986338"/>
          </a:xfrm>
          <a:noFill/>
        </p:spPr>
        <p:txBody>
          <a:bodyPr anchor="ctr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altLang="ru-RU" sz="1800" smtClean="0"/>
              <a:t> </a:t>
            </a:r>
          </a:p>
          <a:p>
            <a:r>
              <a:rPr lang="ru-RU" altLang="ru-RU" sz="2400" smtClean="0"/>
              <a:t>Изменения, которые произошли в мире в последнее десятилетие; </a:t>
            </a:r>
          </a:p>
          <a:p>
            <a:r>
              <a:rPr lang="ru-RU" altLang="ru-RU" sz="2400" smtClean="0"/>
              <a:t>«Информационный взрыв»,  возникший вследствие  использования информационных  технологий;</a:t>
            </a:r>
          </a:p>
          <a:p>
            <a:r>
              <a:rPr lang="ru-RU" altLang="ru-RU" sz="2400" smtClean="0"/>
              <a:t>Быстрое внедрение научных разработок, которое привело к принципиальным изменениям не только в экономической деятельности, но и в повседневной жизни людей.</a:t>
            </a:r>
          </a:p>
          <a:p>
            <a:endParaRPr lang="ru-RU" altLang="ru-RU" sz="1800" smtClean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2800" smtClean="0"/>
              <a:t/>
            </a:r>
            <a:br>
              <a:rPr lang="ru-RU" altLang="ru-RU" sz="2800" smtClean="0"/>
            </a:br>
            <a:endParaRPr lang="ru-RU" altLang="ru-RU" sz="2800" smtClean="0">
              <a:latin typeface="Tahoma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0900" y="769938"/>
            <a:ext cx="7600950" cy="4919662"/>
          </a:xfrm>
          <a:noFill/>
        </p:spPr>
        <p:txBody>
          <a:bodyPr anchor="ctr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altLang="ru-RU" sz="2000" smtClean="0"/>
              <a:t>	</a:t>
            </a:r>
            <a:r>
              <a:rPr lang="ru-RU" altLang="ru-RU" smtClean="0"/>
              <a:t>Модель профессиональной компетентности учителя выступает как единство его теоретической и практической готовности.</a:t>
            </a:r>
          </a:p>
          <a:p>
            <a:pPr>
              <a:buFont typeface="Wingdings" pitchFamily="2" charset="2"/>
              <a:buNone/>
            </a:pPr>
            <a:r>
              <a:rPr lang="ru-RU" altLang="ru-RU" smtClean="0"/>
              <a:t>	Вне зависимости от уровня обобщенности педагогической задачи законченный цикл ее решения сводится к триаде </a:t>
            </a:r>
            <a:r>
              <a:rPr lang="ru-RU" altLang="ru-RU" smtClean="0">
                <a:solidFill>
                  <a:srgbClr val="FF0000"/>
                </a:solidFill>
              </a:rPr>
              <a:t>«мыслить-действовать-мыслить»</a:t>
            </a:r>
            <a:r>
              <a:rPr lang="ru-RU" altLang="ru-RU" smtClean="0"/>
              <a:t> и совпадает с компонентами педагогической деятельности и соответствующими им умениями.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yers">
  <a:themeElements>
    <a:clrScheme name="">
      <a:dk1>
        <a:srgbClr val="000000"/>
      </a:dk1>
      <a:lt1>
        <a:srgbClr val="FFFFE1"/>
      </a:lt1>
      <a:dk2>
        <a:srgbClr val="823500"/>
      </a:dk2>
      <a:lt2>
        <a:srgbClr val="FFB82F"/>
      </a:lt2>
      <a:accent1>
        <a:srgbClr val="B7CEB7"/>
      </a:accent1>
      <a:accent2>
        <a:srgbClr val="4E2000"/>
      </a:accent2>
      <a:accent3>
        <a:srgbClr val="FFFFEE"/>
      </a:accent3>
      <a:accent4>
        <a:srgbClr val="000000"/>
      </a:accent4>
      <a:accent5>
        <a:srgbClr val="D8E3D8"/>
      </a:accent5>
      <a:accent6>
        <a:srgbClr val="461C00"/>
      </a:accent6>
      <a:hlink>
        <a:srgbClr val="FF8630"/>
      </a:hlink>
      <a:folHlink>
        <a:srgbClr val="FF8630"/>
      </a:folHlink>
    </a:clrScheme>
    <a:fontScheme name="Layer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H:\Program Files\Microsoft Office\Шаблоны\Дизайны презентаций\Layers.pot</Template>
  <TotalTime>5148</TotalTime>
  <Words>1559</Words>
  <Application>Microsoft Office PowerPoint</Application>
  <PresentationFormat>Экран (4:3)</PresentationFormat>
  <Paragraphs>292</Paragraphs>
  <Slides>35</Slides>
  <Notes>28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7" baseType="lpstr">
      <vt:lpstr>Arial</vt:lpstr>
      <vt:lpstr>Times New Roman</vt:lpstr>
      <vt:lpstr>Wingdings</vt:lpstr>
      <vt:lpstr>Calibri</vt:lpstr>
      <vt:lpstr>Verdana</vt:lpstr>
      <vt:lpstr>Bookman Old Style</vt:lpstr>
      <vt:lpstr>Courier New</vt:lpstr>
      <vt:lpstr>Tahoma</vt:lpstr>
      <vt:lpstr>Wingdings 2</vt:lpstr>
      <vt:lpstr>Arial Black</vt:lpstr>
      <vt:lpstr>Layers</vt:lpstr>
      <vt:lpstr>Диаграмма Microsoft Office Excel</vt:lpstr>
      <vt:lpstr> Тема педагогического совета: Профессиональная компетенция учителя как условие повышения качества образования обучающихся  </vt:lpstr>
      <vt:lpstr>Презентация PowerPoint</vt:lpstr>
      <vt:lpstr>ПОВЕСТКА ПЕДАГОГИЧЕСКОГО СОВЕТА</vt:lpstr>
      <vt:lpstr>Профессионализм педагога рассматривается сегодня  как условие достижения современного качества  образования </vt:lpstr>
      <vt:lpstr> </vt:lpstr>
      <vt:lpstr>  КОМПЕТЕНЦИИ                                        КОМПЕТЕНТНОСТЬ </vt:lpstr>
      <vt:lpstr> </vt:lpstr>
      <vt:lpstr>   В настоящее время проблематика компетенций попала в образование и заняла в нём ведущее место. В чем причины такого интереса к компетенциям?   </vt:lpstr>
      <vt:lpstr> </vt:lpstr>
      <vt:lpstr> </vt:lpstr>
      <vt:lpstr> </vt:lpstr>
      <vt:lpstr> ПРЕДМЕТНО-МЕТОДОЛОГИЧЕСКАЯ КОМПЕТЕНЦИЯ </vt:lpstr>
      <vt:lpstr>  Критерии уровня развития предметно-методологической компетентности учителя (когнитивная составляющая)  </vt:lpstr>
      <vt:lpstr>  Критерии уровня развития предметно-методологической компетентности учителя (операционально  – технологическая составляющая)  </vt:lpstr>
      <vt:lpstr>  Критерии уровня развития предметно-методологической компетентности учителя ( личностная, позиционно – ценностная)  </vt:lpstr>
      <vt:lpstr> ПСИХОЛОГО-ПЕДАГОГИЧЕСКАЯ КОМПЕТЕНЦИЯ  </vt:lpstr>
      <vt:lpstr> ПСИХОЛОГО-ПЕДАГОГИЧЕСКАЯ КОМПЕТЕНЦИЯ  </vt:lpstr>
      <vt:lpstr> ПСИХОЛОГО-ПЕДАГОГИЧЕСКАЯ КОМПЕТЕНЦИЯ   </vt:lpstr>
      <vt:lpstr>КОМПЕТЕНЦИЯ В ОБЛАСТИ ЗДОРОВЬЕСБЕРЕЖЕНИЯ  </vt:lpstr>
      <vt:lpstr>КОМПЕТЕНЦИЯ В ОБЛАСТИ ЗДОРОВЬЕСБЕРЕЖЕНИЯ  </vt:lpstr>
      <vt:lpstr> КОМПЕТЕНЦИЯ В ОБЛАСТИ ЗДОРОВЬЕСБЕРЕЖЕНИЯ    </vt:lpstr>
      <vt:lpstr>  КОММУНИКАТИВНАЯ КОМПЕТЕНЦИЯ    </vt:lpstr>
      <vt:lpstr>  ИНФОРМАЦИОННАЯ КОМПЕТЕНЦИЯ    </vt:lpstr>
      <vt:lpstr> </vt:lpstr>
      <vt:lpstr>Показатели качества в логике учебных достижений</vt:lpstr>
      <vt:lpstr>Показатели качества в логике человеческого капитала</vt:lpstr>
      <vt:lpstr>В чем же разница?</vt:lpstr>
      <vt:lpstr>Основные составляющие урока</vt:lpstr>
      <vt:lpstr>Презентация PowerPoint</vt:lpstr>
      <vt:lpstr>Презентация PowerPoint</vt:lpstr>
      <vt:lpstr>Презентация PowerPoint</vt:lpstr>
      <vt:lpstr>РЕШЕНИЕ ПЕДАГОГИЧЕСКОГО СОВЕТА</vt:lpstr>
      <vt:lpstr>РЕШЕНИЕ ПЕДАГОГИЧЕСКОГО СОВЕТА</vt:lpstr>
      <vt:lpstr>РЕШЕНИЕ ПЕДАГОГИЧЕСКОГО СОВЕТА</vt:lpstr>
      <vt:lpstr>РЕШЕНИЕ ПЕДАГОГИЧЕСКОГО СОВЕТА</vt:lpstr>
    </vt:vector>
  </TitlesOfParts>
  <Company>pengo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МОУ СОШ №20</dc:title>
  <dc:creator>pengo</dc:creator>
  <cp:lastModifiedBy>ринат</cp:lastModifiedBy>
  <cp:revision>266</cp:revision>
  <dcterms:created xsi:type="dcterms:W3CDTF">2005-11-11T20:03:35Z</dcterms:created>
  <dcterms:modified xsi:type="dcterms:W3CDTF">2015-02-03T18:40:17Z</dcterms:modified>
</cp:coreProperties>
</file>