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6" r:id="rId4"/>
    <p:sldId id="258" r:id="rId5"/>
    <p:sldId id="267" r:id="rId6"/>
    <p:sldId id="259" r:id="rId7"/>
    <p:sldId id="260" r:id="rId8"/>
    <p:sldId id="268" r:id="rId9"/>
    <p:sldId id="261" r:id="rId10"/>
    <p:sldId id="269" r:id="rId11"/>
    <p:sldId id="262" r:id="rId12"/>
    <p:sldId id="270" r:id="rId13"/>
    <p:sldId id="263" r:id="rId14"/>
    <p:sldId id="271" r:id="rId15"/>
    <p:sldId id="264" r:id="rId16"/>
    <p:sldId id="265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88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89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0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1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2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3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4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5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6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7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8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599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0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1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2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3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4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5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6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7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8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09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0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1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2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3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4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5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6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7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8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19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7620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7621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7622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7623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67624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67625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706C4E1-E333-4B76-A15F-84980D50B05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E8313-6199-4FF2-8BA7-3E8D2CAB5A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986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A7204-F819-4B19-B795-AD218CFA0C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57181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3F3BA-4632-48A2-BBF0-498C4951B0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5608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BE0D2-D342-4E3A-ABDC-273B01BF196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835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96EA3-3BAF-44CD-95BD-9D4E67D4F1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1885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E927F-B9F5-4DD5-98F5-EACAA56FEF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097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9D14F-91A3-4703-8DE9-1665BA7F07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499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6CA47-05EF-4359-AAB6-FFCD109103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565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457CA-C902-40DE-B397-B3E719EB74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745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6F151-9B40-49FF-8509-F285F1205E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03630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66563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4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5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6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7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8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69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0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1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2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3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4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5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6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7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8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79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0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1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2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3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4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5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6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7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8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89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0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1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2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3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4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5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6596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6597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6598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6599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6600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66601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9BA1A8-F057-42A9-8515-05B339617EA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1601" y="980728"/>
            <a:ext cx="7772400" cy="1736725"/>
          </a:xfrm>
        </p:spPr>
        <p:txBody>
          <a:bodyPr/>
          <a:lstStyle/>
          <a:p>
            <a:r>
              <a:rPr lang="ru-RU" altLang="ru-RU"/>
              <a:t>Исторический турнир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21601" y="3886200"/>
            <a:ext cx="8054855" cy="1752600"/>
          </a:xfrm>
        </p:spPr>
        <p:txBody>
          <a:bodyPr/>
          <a:lstStyle/>
          <a:p>
            <a:r>
              <a:rPr lang="ru-RU" altLang="ru-RU" dirty="0"/>
              <a:t>Игра между командами 7 класса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Красильникова Светлана Викторовна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учитель истории и обществознания 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МБОУ «Гимназия №3» 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</a:t>
            </a:r>
            <a:r>
              <a:rPr lang="ru-RU" sz="16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Чистополь Республика Татарстан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01" y="116632"/>
            <a:ext cx="7873016" cy="40634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7504" y="6165304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+mn-lt"/>
              </a:rPr>
              <a:t>Вторая Всероссийская научно-методическая конференция, 10 ноября 2014 - 10 февраля 2015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b="1" dirty="0">
                <a:latin typeface="+mn-lt"/>
              </a:rPr>
              <a:t>"Педагогическая технология и мастерство учителя"</a:t>
            </a:r>
            <a:endParaRPr lang="ru-RU" sz="1000" dirty="0">
              <a:latin typeface="+mn-lt"/>
            </a:endParaRPr>
          </a:p>
          <a:p>
            <a:pPr algn="ctr"/>
            <a:r>
              <a:rPr lang="ru-RU" sz="1000" dirty="0"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Ответы на </a:t>
            </a:r>
            <a:r>
              <a:rPr lang="en-US" altLang="ru-RU"/>
              <a:t>IV</a:t>
            </a:r>
            <a:r>
              <a:rPr lang="ru-RU" altLang="ru-RU"/>
              <a:t> тур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1. г)  Жан Кальвин: «Молись и работай!»</a:t>
            </a:r>
          </a:p>
          <a:p>
            <a:r>
              <a:rPr lang="ru-RU" altLang="ru-RU" sz="2800"/>
              <a:t>2. В)Мартин  Лютер :«Человек спасается только своей верой в Бога и ему не нужны посредники в виде церкви»</a:t>
            </a:r>
          </a:p>
          <a:p>
            <a:r>
              <a:rPr lang="ru-RU" altLang="ru-RU" sz="2800"/>
              <a:t>3. А) Елизавета </a:t>
            </a:r>
            <a:r>
              <a:rPr lang="en-US" altLang="ru-RU" sz="2800"/>
              <a:t>I </a:t>
            </a:r>
            <a:r>
              <a:rPr lang="ru-RU" altLang="ru-RU" sz="2800"/>
              <a:t>:« У вас может быть лучший государь, но никогда не будет более любящего»</a:t>
            </a:r>
          </a:p>
          <a:p>
            <a:r>
              <a:rPr lang="ru-RU" altLang="ru-RU" sz="2800"/>
              <a:t>4. Б) Генрих Бурбон:«Париж стоит обедни»</a:t>
            </a:r>
          </a:p>
          <a:p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V </a:t>
            </a:r>
            <a:r>
              <a:rPr lang="ru-RU" altLang="ru-RU"/>
              <a:t>«Логический»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r>
              <a:rPr lang="ru-RU" altLang="ru-RU"/>
              <a:t>Составь предложение из понятий</a:t>
            </a:r>
          </a:p>
          <a:p>
            <a:r>
              <a:rPr lang="ru-RU" altLang="ru-RU"/>
              <a:t>1. мануфактура, разделение труда, ручной труд, наемный работник, капитализм, предприятие.</a:t>
            </a:r>
          </a:p>
          <a:p>
            <a:endParaRPr lang="ru-RU" altLang="ru-RU"/>
          </a:p>
          <a:p>
            <a:r>
              <a:rPr lang="ru-RU" altLang="ru-RU"/>
              <a:t>2. Англия, Кромвель, круглоголовые, диктатура, армия, парламент.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V</a:t>
            </a:r>
            <a:endParaRPr lang="ru-RU" altLang="ru-RU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1.  Мануфактура – это капиталистическое предприятие, на котором  используется ручной труд и разделение труда.</a:t>
            </a:r>
          </a:p>
          <a:p>
            <a:r>
              <a:rPr lang="ru-RU" altLang="ru-RU"/>
              <a:t>2. В Англии установилась диктатура Кромвеля, возглавлявшего армию парламента-круглоголовых . </a:t>
            </a:r>
            <a:endParaRPr lang="ru-RU" alt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Тур </a:t>
            </a:r>
            <a:r>
              <a:rPr lang="en-US" altLang="ru-RU" sz="4000"/>
              <a:t>VI </a:t>
            </a:r>
            <a:r>
              <a:rPr lang="ru-RU" altLang="ru-RU" sz="4000"/>
              <a:t>« Комбинирующий»</a:t>
            </a:r>
            <a:br>
              <a:rPr lang="ru-RU" altLang="ru-RU" sz="4000"/>
            </a:br>
            <a:r>
              <a:rPr lang="ru-RU" altLang="ru-RU" sz="4000"/>
              <a:t>Соедини  по смыслу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000"/>
              <a:t>Католики, гугеноты, кальвинисты, протестанты, лютеранцы, иезуиты, Лютер, Кальвин, Лойола, Папа Римский, Франция, Германия, Швейцария, Италия, Ватикан, Англия, пуритане, индульгенция.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Ответы на </a:t>
            </a:r>
            <a:r>
              <a:rPr lang="en-US" altLang="ru-RU"/>
              <a:t>VI</a:t>
            </a:r>
            <a:r>
              <a:rPr lang="ru-RU" altLang="ru-RU"/>
              <a:t> тур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600"/>
              <a:t>1.Католики,иезуиты, Лойола, Папа Римский, Италия, Ватикан, индульгенция.</a:t>
            </a:r>
          </a:p>
          <a:p>
            <a:pPr>
              <a:lnSpc>
                <a:spcPct val="90000"/>
              </a:lnSpc>
            </a:pPr>
            <a:r>
              <a:rPr lang="ru-RU" altLang="ru-RU" sz="3600"/>
              <a:t> </a:t>
            </a:r>
          </a:p>
          <a:p>
            <a:pPr>
              <a:lnSpc>
                <a:spcPct val="90000"/>
              </a:lnSpc>
            </a:pPr>
            <a:r>
              <a:rPr lang="ru-RU" altLang="ru-RU" sz="3600"/>
              <a:t>2. Гугеноты, кальвинисты , протестанты, лютеранцы, пуритане, Лютер, Кальвин, Франция, Германия, Швейцария, Англия.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VII </a:t>
            </a:r>
            <a:r>
              <a:rPr lang="ru-RU" altLang="ru-RU"/>
              <a:t>«Черный ящик»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6628" name="Picture 4" descr="ящ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484313"/>
            <a:ext cx="4968875" cy="496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VIII </a:t>
            </a:r>
            <a:r>
              <a:rPr lang="ru-RU" altLang="ru-RU"/>
              <a:t>«Математический»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Сложите число тезисов М.Лютера, число статей «Крестьянской программы», количество лет религиозных войн в Европе, количество лет царствования </a:t>
            </a:r>
          </a:p>
          <a:p>
            <a:r>
              <a:rPr lang="ru-RU" altLang="ru-RU"/>
              <a:t>Елизаветы </a:t>
            </a:r>
            <a:r>
              <a:rPr lang="en-US" altLang="ru-RU"/>
              <a:t>I</a:t>
            </a:r>
            <a:r>
              <a:rPr lang="ru-RU" altLang="ru-RU"/>
              <a:t>. </a:t>
            </a:r>
          </a:p>
          <a:p>
            <a:endParaRPr lang="ru-RU" altLang="ru-RU"/>
          </a:p>
          <a:p>
            <a:r>
              <a:rPr lang="ru-RU" altLang="ru-RU"/>
              <a:t>У вас получилось…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 на </a:t>
            </a:r>
            <a:r>
              <a:rPr lang="en-US" altLang="ru-RU"/>
              <a:t>VIII </a:t>
            </a:r>
            <a:r>
              <a:rPr lang="ru-RU" altLang="ru-RU"/>
              <a:t>тур: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8800"/>
              <a:t>95+12+30+45 = 182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ВОПРОСЫ «на засыпку»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4000"/>
              <a:t>Что означают эти выражения: </a:t>
            </a:r>
          </a:p>
          <a:p>
            <a:r>
              <a:rPr lang="ru-RU" altLang="ru-RU" sz="4000"/>
              <a:t>1)«Ваши овцы-людоеды» </a:t>
            </a:r>
          </a:p>
          <a:p>
            <a:r>
              <a:rPr lang="ru-RU" altLang="ru-RU" sz="4000"/>
              <a:t>2) Филиппу </a:t>
            </a:r>
            <a:r>
              <a:rPr lang="en-US" altLang="ru-RU" sz="4000"/>
              <a:t>II</a:t>
            </a:r>
            <a:r>
              <a:rPr lang="ru-RU" altLang="ru-RU" sz="4000"/>
              <a:t> «подпаливают бороду»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6600"/>
              <a:t>СПАСИБО ЗА УЧАСТИЕ!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Тур </a:t>
            </a:r>
            <a:r>
              <a:rPr lang="en-US" altLang="ru-RU" sz="4000"/>
              <a:t>I </a:t>
            </a:r>
            <a:r>
              <a:rPr lang="ru-RU" altLang="ru-RU" sz="4000"/>
              <a:t>« Здесь царствует хронос»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35125"/>
            <a:ext cx="8229600" cy="4530725"/>
          </a:xfrm>
        </p:spPr>
        <p:txBody>
          <a:bodyPr/>
          <a:lstStyle/>
          <a:p>
            <a:r>
              <a:rPr lang="ru-RU" altLang="ru-RU"/>
              <a:t>Расположите в хронологической последовательности события:</a:t>
            </a:r>
          </a:p>
          <a:p>
            <a:r>
              <a:rPr lang="ru-RU" altLang="ru-RU"/>
              <a:t>1) Открытие пути в Америку</a:t>
            </a:r>
          </a:p>
          <a:p>
            <a:r>
              <a:rPr lang="ru-RU" altLang="ru-RU"/>
              <a:t>2) казнь короля Карла</a:t>
            </a:r>
          </a:p>
          <a:p>
            <a:r>
              <a:rPr lang="ru-RU" altLang="ru-RU"/>
              <a:t>3) Варфоломеевская ночь</a:t>
            </a:r>
          </a:p>
          <a:p>
            <a:r>
              <a:rPr lang="ru-RU" altLang="ru-RU"/>
              <a:t>4) начало Реформации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Ответы на </a:t>
            </a:r>
            <a:r>
              <a:rPr lang="en-US" altLang="ru-RU"/>
              <a:t>I </a:t>
            </a:r>
            <a:r>
              <a:rPr lang="ru-RU" altLang="ru-RU"/>
              <a:t>тур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1) Открытие пути в Америку   1492 г.</a:t>
            </a:r>
          </a:p>
          <a:p>
            <a:pPr>
              <a:lnSpc>
                <a:spcPct val="90000"/>
              </a:lnSpc>
            </a:pPr>
            <a:r>
              <a:rPr lang="ru-RU" altLang="ru-RU"/>
              <a:t>2) казнь короля Карла  </a:t>
            </a:r>
            <a:r>
              <a:rPr lang="en-US" altLang="ru-RU"/>
              <a:t>I</a:t>
            </a:r>
            <a:r>
              <a:rPr lang="ru-RU" altLang="ru-RU"/>
              <a:t>         1649 г.</a:t>
            </a:r>
          </a:p>
          <a:p>
            <a:pPr>
              <a:lnSpc>
                <a:spcPct val="90000"/>
              </a:lnSpc>
            </a:pPr>
            <a:r>
              <a:rPr lang="ru-RU" altLang="ru-RU"/>
              <a:t>3) Варфоломеевская ночь       1572 г.</a:t>
            </a:r>
          </a:p>
          <a:p>
            <a:pPr>
              <a:lnSpc>
                <a:spcPct val="90000"/>
              </a:lnSpc>
            </a:pPr>
            <a:r>
              <a:rPr lang="ru-RU" altLang="ru-RU"/>
              <a:t>4) начало Реформации            1517 г.</a:t>
            </a:r>
          </a:p>
          <a:p>
            <a:pPr>
              <a:lnSpc>
                <a:spcPct val="90000"/>
              </a:lnSpc>
            </a:pPr>
            <a:endParaRPr lang="ru-RU" altLang="ru-RU"/>
          </a:p>
          <a:p>
            <a:pPr>
              <a:lnSpc>
                <a:spcPct val="90000"/>
              </a:lnSpc>
            </a:pPr>
            <a:endParaRPr lang="ru-RU" altLang="ru-RU"/>
          </a:p>
          <a:p>
            <a:pPr algn="ctr">
              <a:lnSpc>
                <a:spcPct val="90000"/>
              </a:lnSpc>
            </a:pPr>
            <a:r>
              <a:rPr lang="ru-RU" altLang="ru-RU" sz="6000"/>
              <a:t>1432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II</a:t>
            </a:r>
            <a:r>
              <a:rPr lang="ru-RU" altLang="ru-RU"/>
              <a:t> « Грамматический»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621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Поставьте пропущенные буквы</a:t>
            </a:r>
          </a:p>
          <a:p>
            <a:pPr>
              <a:lnSpc>
                <a:spcPct val="90000"/>
              </a:lnSpc>
            </a:pPr>
            <a:r>
              <a:rPr lang="ru-RU" altLang="ru-RU"/>
              <a:t>1. _г_раживание</a:t>
            </a:r>
          </a:p>
          <a:p>
            <a:pPr>
              <a:lnSpc>
                <a:spcPct val="90000"/>
              </a:lnSpc>
            </a:pPr>
            <a:r>
              <a:rPr lang="ru-RU" altLang="ru-RU"/>
              <a:t>2. р_формация</a:t>
            </a:r>
          </a:p>
          <a:p>
            <a:pPr>
              <a:lnSpc>
                <a:spcPct val="90000"/>
              </a:lnSpc>
            </a:pPr>
            <a:r>
              <a:rPr lang="ru-RU" altLang="ru-RU"/>
              <a:t>3. _ндульгенц_я</a:t>
            </a:r>
          </a:p>
          <a:p>
            <a:pPr>
              <a:lnSpc>
                <a:spcPct val="90000"/>
              </a:lnSpc>
            </a:pPr>
            <a:r>
              <a:rPr lang="ru-RU" altLang="ru-RU"/>
              <a:t>4. пр_свитерианцы</a:t>
            </a:r>
          </a:p>
          <a:p>
            <a:pPr>
              <a:lnSpc>
                <a:spcPct val="90000"/>
              </a:lnSpc>
            </a:pPr>
            <a:r>
              <a:rPr lang="ru-RU" altLang="ru-RU"/>
              <a:t>5. в_зр_ждение</a:t>
            </a:r>
          </a:p>
          <a:p>
            <a:pPr>
              <a:lnSpc>
                <a:spcPct val="90000"/>
              </a:lnSpc>
            </a:pPr>
            <a:r>
              <a:rPr lang="ru-RU" altLang="ru-RU"/>
              <a:t>6.ман_фактура</a:t>
            </a:r>
          </a:p>
          <a:p>
            <a:pPr>
              <a:lnSpc>
                <a:spcPct val="90000"/>
              </a:lnSpc>
            </a:pPr>
            <a:r>
              <a:rPr lang="ru-RU" altLang="ru-RU"/>
              <a:t>7. _дальго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Ответы на </a:t>
            </a:r>
            <a:r>
              <a:rPr lang="en-US" altLang="ru-RU"/>
              <a:t>II </a:t>
            </a:r>
            <a:r>
              <a:rPr lang="ru-RU" altLang="ru-RU"/>
              <a:t>тур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1. огораживание</a:t>
            </a:r>
          </a:p>
          <a:p>
            <a:r>
              <a:rPr lang="ru-RU" altLang="ru-RU"/>
              <a:t>2. реформация</a:t>
            </a:r>
          </a:p>
          <a:p>
            <a:r>
              <a:rPr lang="ru-RU" altLang="ru-RU"/>
              <a:t>3. индульгенция</a:t>
            </a:r>
          </a:p>
          <a:p>
            <a:r>
              <a:rPr lang="ru-RU" altLang="ru-RU"/>
              <a:t>4. пресвитерианцы</a:t>
            </a:r>
          </a:p>
          <a:p>
            <a:r>
              <a:rPr lang="ru-RU" altLang="ru-RU"/>
              <a:t>5. возрождение</a:t>
            </a:r>
          </a:p>
          <a:p>
            <a:r>
              <a:rPr lang="ru-RU" altLang="ru-RU"/>
              <a:t>6.мануфактура</a:t>
            </a:r>
          </a:p>
          <a:p>
            <a:r>
              <a:rPr lang="ru-RU" altLang="ru-RU"/>
              <a:t>7. идальго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III </a:t>
            </a:r>
            <a:r>
              <a:rPr lang="ru-RU" altLang="ru-RU"/>
              <a:t>« Художественный»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Назови произведение культуры, создателя, страну.</a:t>
            </a:r>
          </a:p>
        </p:txBody>
      </p:sp>
      <p:pic>
        <p:nvPicPr>
          <p:cNvPr id="21508" name="Picture 4" descr="мона лиз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141663"/>
            <a:ext cx="4211638" cy="315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9" name="Picture 5" descr="рафаэл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205038"/>
            <a:ext cx="3375025" cy="465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III </a:t>
            </a:r>
            <a:r>
              <a:rPr lang="ru-RU" altLang="ru-RU"/>
              <a:t>«Художественный»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pic>
        <p:nvPicPr>
          <p:cNvPr id="22536" name="Picture 8" descr="вене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7338"/>
            <a:ext cx="5364162" cy="34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7" name="Picture 9" descr="Микилянджел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557338"/>
            <a:ext cx="3524250" cy="497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Ответы на </a:t>
            </a:r>
            <a:r>
              <a:rPr lang="en-US" altLang="ru-RU"/>
              <a:t>III</a:t>
            </a:r>
            <a:r>
              <a:rPr lang="ru-RU" altLang="ru-RU"/>
              <a:t> тур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Мона Лиза . Леонардо да Винчи</a:t>
            </a:r>
          </a:p>
          <a:p>
            <a:r>
              <a:rPr lang="ru-RU" altLang="ru-RU"/>
              <a:t>Сикстинская мадонна. Рафаэль</a:t>
            </a:r>
          </a:p>
          <a:p>
            <a:r>
              <a:rPr lang="ru-RU" altLang="ru-RU"/>
              <a:t>Рождение Венеры. Боттичелли</a:t>
            </a:r>
          </a:p>
          <a:p>
            <a:r>
              <a:rPr lang="ru-RU" altLang="ru-RU"/>
              <a:t>Давид. Микеланджело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Тур </a:t>
            </a:r>
            <a:r>
              <a:rPr lang="en-US" altLang="ru-RU"/>
              <a:t>IV </a:t>
            </a:r>
            <a:r>
              <a:rPr lang="ru-RU" altLang="ru-RU"/>
              <a:t>« Кто это сказал?»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1. «Молись и работай!»</a:t>
            </a:r>
          </a:p>
          <a:p>
            <a:pPr>
              <a:lnSpc>
                <a:spcPct val="90000"/>
              </a:lnSpc>
            </a:pPr>
            <a:r>
              <a:rPr lang="ru-RU" altLang="ru-RU"/>
              <a:t>2. «Человек спасается только своей верой в Бога и ему не нужны посредники в виде церкви»</a:t>
            </a:r>
          </a:p>
          <a:p>
            <a:pPr>
              <a:lnSpc>
                <a:spcPct val="90000"/>
              </a:lnSpc>
            </a:pPr>
            <a:r>
              <a:rPr lang="ru-RU" altLang="ru-RU"/>
              <a:t>3. « У вас может быть лучший государь, но никогда не будет более любящего»</a:t>
            </a:r>
          </a:p>
          <a:p>
            <a:pPr>
              <a:lnSpc>
                <a:spcPct val="90000"/>
              </a:lnSpc>
            </a:pPr>
            <a:r>
              <a:rPr lang="ru-RU" altLang="ru-RU"/>
              <a:t>4. «Париж стоит обедни»</a:t>
            </a:r>
          </a:p>
          <a:p>
            <a:pPr>
              <a:lnSpc>
                <a:spcPct val="90000"/>
              </a:lnSpc>
            </a:pPr>
            <a:r>
              <a:rPr lang="ru-RU" altLang="ru-RU"/>
              <a:t>А) Елизавета </a:t>
            </a:r>
            <a:r>
              <a:rPr lang="en-US" altLang="ru-RU"/>
              <a:t>I </a:t>
            </a:r>
            <a:r>
              <a:rPr lang="ru-RU" altLang="ru-RU"/>
              <a:t> Б) Генрих Бурбон </a:t>
            </a:r>
          </a:p>
          <a:p>
            <a:pPr>
              <a:lnSpc>
                <a:spcPct val="90000"/>
              </a:lnSpc>
            </a:pPr>
            <a:r>
              <a:rPr lang="ru-RU" altLang="ru-RU"/>
              <a:t>В)Мартин  Лютер    г)  Жан Кальвин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вновесие">
  <a:themeElements>
    <a:clrScheme name="Равновесие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Равновесие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Равновесие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вновесие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вновесие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141</TotalTime>
  <Words>575</Words>
  <Application>Microsoft Office PowerPoint</Application>
  <PresentationFormat>Экран (4:3)</PresentationFormat>
  <Paragraphs>87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Равновесие</vt:lpstr>
      <vt:lpstr>Исторический турнир</vt:lpstr>
      <vt:lpstr>Тур I « Здесь царствует хронос»</vt:lpstr>
      <vt:lpstr>Ответы на I тур </vt:lpstr>
      <vt:lpstr>Тур II « Грамматический»</vt:lpstr>
      <vt:lpstr>Ответы на II тур</vt:lpstr>
      <vt:lpstr>Тур III « Художественный»</vt:lpstr>
      <vt:lpstr>Тур III «Художественный»</vt:lpstr>
      <vt:lpstr>Ответы на III тур</vt:lpstr>
      <vt:lpstr>Тур IV « Кто это сказал?»</vt:lpstr>
      <vt:lpstr>Ответы на IV тур</vt:lpstr>
      <vt:lpstr>Тур V «Логический»</vt:lpstr>
      <vt:lpstr>Тур V</vt:lpstr>
      <vt:lpstr>Тур VI « Комбинирующий» Соедини  по смыслу</vt:lpstr>
      <vt:lpstr>Ответы на VI тур</vt:lpstr>
      <vt:lpstr>Тур VII «Черный ящик»</vt:lpstr>
      <vt:lpstr>Тур VIII «Математический»</vt:lpstr>
      <vt:lpstr>Ответ на VIII тур:</vt:lpstr>
      <vt:lpstr>ВОПРОСЫ «на засыпку»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Исторический турнир</dc:title>
  <dc:creator>Admin</dc:creator>
  <cp:lastModifiedBy>ринат</cp:lastModifiedBy>
  <cp:revision>18</cp:revision>
  <dcterms:created xsi:type="dcterms:W3CDTF">2013-10-24T15:33:46Z</dcterms:created>
  <dcterms:modified xsi:type="dcterms:W3CDTF">2014-12-13T16:18:29Z</dcterms:modified>
</cp:coreProperties>
</file>