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4" r:id="rId5"/>
    <p:sldId id="261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gor\Desktop\картинки для слайдов\Дети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890588"/>
            <a:ext cx="698182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8596" y="4941168"/>
            <a:ext cx="72708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Кабаева Екатерина Петровна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«Марковская основная общеобразовательная школа»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с.Марково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Курганская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44624"/>
            <a:ext cx="7873016" cy="4063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647967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+mn-lt"/>
              </a:rPr>
              <a:t>Вторая Всероссийская научно-методическая конференция, 10 ноября 2014 - 10 февраля 2015</a:t>
            </a:r>
            <a:endParaRPr lang="ru-RU" sz="1000" dirty="0">
              <a:latin typeface="+mn-lt"/>
            </a:endParaRPr>
          </a:p>
          <a:p>
            <a:pPr algn="ctr"/>
            <a:r>
              <a:rPr lang="ru-RU" sz="1000" b="1" dirty="0">
                <a:latin typeface="+mn-lt"/>
              </a:rPr>
              <a:t>"Педагогическая технология и мастерство учителя"</a:t>
            </a:r>
            <a:endParaRPr lang="ru-RU" sz="1000" dirty="0">
              <a:latin typeface="+mn-lt"/>
            </a:endParaRPr>
          </a:p>
          <a:p>
            <a:pPr algn="ctr"/>
            <a:r>
              <a:rPr lang="ru-RU" sz="1000" dirty="0">
                <a:latin typeface="+mn-lt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УРОК РУССКОГО ЯЗЫКА  В </a:t>
            </a:r>
            <a:r>
              <a:rPr lang="ru-RU" sz="2800" b="1" dirty="0"/>
              <a:t>3 КЛАССЕ.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В ГОСТИ К ЗИМЕ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85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68760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Инна, Алла, Эмма, Анна, Жанна, Римма, Кирилл, Филипп.</a:t>
            </a:r>
            <a:endParaRPr lang="ru-RU" sz="6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3602715" y="260648"/>
            <a:ext cx="1866559" cy="1728192"/>
          </a:xfrm>
          <a:prstGeom prst="flowChartConnector">
            <a:avLst/>
          </a:prstGeom>
          <a:gradFill flip="none" rotWithShape="1">
            <a:gsLst>
              <a:gs pos="0">
                <a:srgbClr val="FFEFD1"/>
              </a:gs>
              <a:gs pos="63000">
                <a:schemeClr val="bg1"/>
              </a:gs>
              <a:gs pos="100000">
                <a:srgbClr val="D1C39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247864" y="1844824"/>
            <a:ext cx="2587205" cy="2256120"/>
          </a:xfrm>
          <a:prstGeom prst="flowChartConnector">
            <a:avLst/>
          </a:prstGeom>
          <a:gradFill flip="none" rotWithShape="1">
            <a:gsLst>
              <a:gs pos="0">
                <a:srgbClr val="FFEFD1"/>
              </a:gs>
              <a:gs pos="63000">
                <a:schemeClr val="bg1"/>
              </a:gs>
              <a:gs pos="100000">
                <a:srgbClr val="D1C39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771800" y="3986660"/>
            <a:ext cx="3528392" cy="2871340"/>
          </a:xfrm>
          <a:prstGeom prst="flowChartConnector">
            <a:avLst/>
          </a:prstGeom>
          <a:gradFill flip="none" rotWithShape="1">
            <a:gsLst>
              <a:gs pos="0">
                <a:srgbClr val="FFEFD1"/>
              </a:gs>
              <a:gs pos="63000">
                <a:schemeClr val="bg1"/>
              </a:gs>
              <a:gs pos="100000">
                <a:srgbClr val="D1C39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gor\Desktop\картинки для слайдов\Снегов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3960440" cy="62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6912768" cy="381642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Всё  вокруг  </a:t>
            </a:r>
            <a:r>
              <a:rPr lang="ru-RU" sz="5300" dirty="0" err="1" smtClean="0"/>
              <a:t>б.лым</a:t>
            </a:r>
            <a:r>
              <a:rPr lang="ru-RU" sz="5300" dirty="0" smtClean="0"/>
              <a:t>  </a:t>
            </a:r>
            <a:r>
              <a:rPr lang="ru-RU" sz="5300" dirty="0" err="1" smtClean="0"/>
              <a:t>б.ло</a:t>
            </a:r>
            <a:r>
              <a:rPr lang="ru-RU" sz="5300" dirty="0" smtClean="0"/>
              <a:t>,</a:t>
            </a:r>
            <a:br>
              <a:rPr lang="ru-RU" sz="5300" dirty="0" smtClean="0"/>
            </a:br>
            <a:r>
              <a:rPr lang="ru-RU" sz="5300" dirty="0" smtClean="0"/>
              <a:t>Всю  </a:t>
            </a:r>
            <a:r>
              <a:rPr lang="ru-RU" sz="5300" dirty="0" err="1" smtClean="0"/>
              <a:t>д.рогу</a:t>
            </a:r>
            <a:r>
              <a:rPr lang="ru-RU" sz="5300" dirty="0" smtClean="0"/>
              <a:t>  </a:t>
            </a:r>
            <a:r>
              <a:rPr lang="ru-RU" sz="5300" dirty="0" err="1" smtClean="0"/>
              <a:t>зам.ло</a:t>
            </a:r>
            <a:r>
              <a:rPr lang="ru-RU" sz="5300" dirty="0" smtClean="0"/>
              <a:t>,</a:t>
            </a:r>
            <a:br>
              <a:rPr lang="ru-RU" sz="5300" dirty="0" smtClean="0"/>
            </a:br>
            <a:r>
              <a:rPr lang="ru-RU" sz="5300" dirty="0" smtClean="0"/>
              <a:t>Лес </a:t>
            </a:r>
            <a:r>
              <a:rPr lang="ru-RU" sz="5300" dirty="0" err="1" smtClean="0"/>
              <a:t>ст.ит</a:t>
            </a:r>
            <a:r>
              <a:rPr lang="ru-RU" sz="5300" dirty="0" smtClean="0"/>
              <a:t> заворожён,</a:t>
            </a:r>
            <a:br>
              <a:rPr lang="ru-RU" sz="5300" dirty="0" smtClean="0"/>
            </a:br>
            <a:r>
              <a:rPr lang="ru-RU" sz="5300" dirty="0" smtClean="0"/>
              <a:t>Как  </a:t>
            </a:r>
            <a:r>
              <a:rPr lang="ru-RU" sz="5300" dirty="0" err="1" smtClean="0"/>
              <a:t>ц.пями</a:t>
            </a:r>
            <a:r>
              <a:rPr lang="ru-RU" sz="5300" dirty="0" smtClean="0"/>
              <a:t> скован он.</a:t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6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71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Всё  вокруг  б.лым  б.ло, Всю  д.рогу  зам.ло, Лес ст.ит заворожён, Как  ц.пями скован он.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Egor</dc:creator>
  <cp:lastModifiedBy>ринат</cp:lastModifiedBy>
  <cp:revision>16</cp:revision>
  <dcterms:created xsi:type="dcterms:W3CDTF">2013-12-14T05:30:33Z</dcterms:created>
  <dcterms:modified xsi:type="dcterms:W3CDTF">2015-02-11T17:38:08Z</dcterms:modified>
</cp:coreProperties>
</file>