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1" d="100"/>
          <a:sy n="81" d="100"/>
        </p:scale>
        <p:origin x="-16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BB21B10-8488-4B04-B44F-E28A073C9A1E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7177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8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9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80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7181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3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4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5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186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7187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8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9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90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7191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2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3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4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5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196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97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6163C-B62E-4E0B-A19A-BB1215C973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4306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A6305-8839-42BA-88B6-AD397EB10D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206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48BA3-5D93-444A-B1FC-D0551B6955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180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6383DB-1242-4995-AD69-D787F69B81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625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0350F-E210-483D-A5EE-665C4DAF90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9334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1369A3-BEA9-4EE3-97F6-A0B2CAE7FC7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81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560FE-5241-45F1-ADC8-F427DAF1DF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0067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F98DB-C866-47AD-8AFB-B8CC377700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9410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22567-DE15-4B9C-93AF-AB8BFF486E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4001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AAE58F-D13F-4925-B28E-4D82E7AF31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324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725CBA-BE87-4CD8-8B40-1B0FD94A338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15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15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615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6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616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616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6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6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16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172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617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8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6181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618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8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84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618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618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187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618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8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619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altLang="ru-RU">
                <a:solidFill>
                  <a:schemeClr val="folHlink"/>
                </a:solidFill>
              </a:rPr>
              <a:t>Модальный глагол </a:t>
            </a:r>
            <a:r>
              <a:rPr lang="en-US" altLang="ru-RU">
                <a:solidFill>
                  <a:schemeClr val="folHlink"/>
                </a:solidFill>
              </a:rPr>
              <a:t>CAN </a:t>
            </a:r>
            <a:r>
              <a:rPr lang="ru-RU" altLang="ru-RU">
                <a:solidFill>
                  <a:schemeClr val="folHlink"/>
                </a:solidFill>
              </a:rPr>
              <a:t>и оборот </a:t>
            </a:r>
            <a:r>
              <a:rPr lang="en-US" altLang="ru-RU">
                <a:solidFill>
                  <a:schemeClr val="folHlink"/>
                </a:solidFill>
              </a:rPr>
              <a:t>be able to</a:t>
            </a:r>
            <a:endParaRPr lang="ru-RU" altLang="ru-RU">
              <a:solidFill>
                <a:schemeClr val="folHlink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altLang="ru-RU" sz="2800"/>
              <a:t>Глагол </a:t>
            </a:r>
            <a:r>
              <a:rPr lang="en-US" altLang="ru-RU" sz="2800"/>
              <a:t>can </a:t>
            </a:r>
            <a:r>
              <a:rPr lang="ru-RU" altLang="ru-RU" sz="2800"/>
              <a:t>обозначает физическую или умственную способность совершить действие.</a:t>
            </a:r>
          </a:p>
          <a:p>
            <a:r>
              <a:rPr lang="ru-RU" altLang="ru-RU" sz="2800"/>
              <a:t>Глагол</a:t>
            </a:r>
            <a:r>
              <a:rPr lang="en-US" altLang="ru-RU" sz="2800"/>
              <a:t> can</a:t>
            </a:r>
            <a:r>
              <a:rPr lang="ru-RU" altLang="ru-RU" sz="2800"/>
              <a:t> переводится словами «мочь»,</a:t>
            </a:r>
            <a:r>
              <a:rPr lang="en-US" altLang="ru-RU" sz="2800"/>
              <a:t> </a:t>
            </a:r>
            <a:r>
              <a:rPr lang="ru-RU" altLang="ru-RU" sz="2800"/>
              <a:t>«уметь».</a:t>
            </a:r>
          </a:p>
          <a:p>
            <a:r>
              <a:rPr lang="ru-RU" altLang="ru-RU" sz="2800"/>
              <a:t>Глагол</a:t>
            </a:r>
            <a:r>
              <a:rPr lang="en-US" altLang="ru-RU" sz="2800"/>
              <a:t> can</a:t>
            </a:r>
            <a:r>
              <a:rPr lang="ru-RU" altLang="ru-RU" sz="2800"/>
              <a:t> имеет форму прошедшего времени(</a:t>
            </a:r>
            <a:r>
              <a:rPr lang="en-US" altLang="ru-RU" sz="2800"/>
              <a:t>could</a:t>
            </a:r>
            <a:r>
              <a:rPr lang="ru-RU" altLang="ru-RU" sz="2800"/>
              <a:t>) и заменитель</a:t>
            </a:r>
            <a:r>
              <a:rPr lang="en-US" altLang="ru-RU" sz="2800"/>
              <a:t> be able to.</a:t>
            </a:r>
            <a:endParaRPr lang="ru-RU" altLang="ru-RU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altLang="ru-RU">
                <a:solidFill>
                  <a:schemeClr val="folHlink"/>
                </a:solidFill>
              </a:rPr>
              <a:t>Переведите следующие предложения: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 sz="2800"/>
              <a:t>My sister can play the piano very well.</a:t>
            </a:r>
            <a:endParaRPr lang="ru-RU" altLang="ru-RU" sz="2800"/>
          </a:p>
          <a:p>
            <a:r>
              <a:rPr lang="en-US" altLang="ru-RU" sz="2800"/>
              <a:t>My brother could read when he was 4 years old.</a:t>
            </a:r>
          </a:p>
          <a:p>
            <a:r>
              <a:rPr lang="en-US" altLang="ru-RU" sz="2800"/>
              <a:t>Could you speak English 2 years ago?</a:t>
            </a:r>
          </a:p>
          <a:p>
            <a:r>
              <a:rPr lang="en-US" altLang="ru-RU" sz="2800"/>
              <a:t>Will you be able to speak English well in 2 years?</a:t>
            </a:r>
          </a:p>
          <a:p>
            <a:r>
              <a:rPr lang="en-US" altLang="ru-RU" sz="2800"/>
              <a:t>We can meet you after classes.</a:t>
            </a:r>
          </a:p>
          <a:p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chemeClr val="folHlink"/>
                </a:solidFill>
              </a:rPr>
              <a:t>Вставьте пропущенную форму глагола </a:t>
            </a:r>
            <a:r>
              <a:rPr lang="en-US" altLang="ru-RU">
                <a:solidFill>
                  <a:schemeClr val="folHlink"/>
                </a:solidFill>
              </a:rPr>
              <a:t>can</a:t>
            </a:r>
            <a:endParaRPr lang="ru-RU" altLang="ru-RU">
              <a:solidFill>
                <a:schemeClr val="folHlink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Last year my little sister...not write, but she...write this year.</a:t>
            </a:r>
          </a:p>
          <a:p>
            <a:r>
              <a:rPr lang="en-US" altLang="ru-RU"/>
              <a:t>My mother...cook very well.</a:t>
            </a:r>
          </a:p>
          <a:p>
            <a:r>
              <a:rPr lang="en-US" altLang="ru-RU"/>
              <a:t>I...not do this exercise yesterday, because I was busy.</a:t>
            </a:r>
          </a:p>
          <a:p>
            <a:r>
              <a:rPr lang="en-US" altLang="ru-RU"/>
              <a:t>I...swim well next year.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chemeClr val="folHlink"/>
                </a:solidFill>
              </a:rPr>
              <a:t>Вставьте пропущенную форму глагола </a:t>
            </a:r>
            <a:r>
              <a:rPr lang="en-US" altLang="ru-RU">
                <a:solidFill>
                  <a:schemeClr val="folHlink"/>
                </a:solidFill>
              </a:rPr>
              <a:t>can</a:t>
            </a:r>
            <a:endParaRPr lang="ru-RU" altLang="ru-RU">
              <a:solidFill>
                <a:schemeClr val="folHlink"/>
              </a:solidFill>
            </a:endParaRP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Last year my little sister </a:t>
            </a:r>
            <a:r>
              <a:rPr lang="en-US" altLang="ru-RU">
                <a:solidFill>
                  <a:schemeClr val="tx2"/>
                </a:solidFill>
              </a:rPr>
              <a:t>could</a:t>
            </a:r>
            <a:r>
              <a:rPr lang="en-US" altLang="ru-RU"/>
              <a:t> not write, but she </a:t>
            </a:r>
            <a:r>
              <a:rPr lang="en-US" altLang="ru-RU">
                <a:solidFill>
                  <a:schemeClr val="tx2"/>
                </a:solidFill>
              </a:rPr>
              <a:t>can </a:t>
            </a:r>
            <a:r>
              <a:rPr lang="en-US" altLang="ru-RU"/>
              <a:t>write this year.</a:t>
            </a:r>
          </a:p>
          <a:p>
            <a:r>
              <a:rPr lang="en-US" altLang="ru-RU"/>
              <a:t>My mother </a:t>
            </a:r>
            <a:r>
              <a:rPr lang="en-US" altLang="ru-RU">
                <a:solidFill>
                  <a:schemeClr val="tx2"/>
                </a:solidFill>
              </a:rPr>
              <a:t>can </a:t>
            </a:r>
            <a:r>
              <a:rPr lang="en-US" altLang="ru-RU"/>
              <a:t>cook very well.</a:t>
            </a:r>
          </a:p>
          <a:p>
            <a:r>
              <a:rPr lang="en-US" altLang="ru-RU"/>
              <a:t>I </a:t>
            </a:r>
            <a:r>
              <a:rPr lang="en-US" altLang="ru-RU">
                <a:solidFill>
                  <a:schemeClr val="tx2"/>
                </a:solidFill>
              </a:rPr>
              <a:t>could </a:t>
            </a:r>
            <a:r>
              <a:rPr lang="en-US" altLang="ru-RU"/>
              <a:t>not do this exercise yesterday, because I was busy.</a:t>
            </a:r>
          </a:p>
          <a:p>
            <a:r>
              <a:rPr lang="en-US" altLang="ru-RU"/>
              <a:t>I </a:t>
            </a:r>
            <a:r>
              <a:rPr lang="en-US" altLang="ru-RU">
                <a:solidFill>
                  <a:schemeClr val="tx2"/>
                </a:solidFill>
              </a:rPr>
              <a:t>will be able to </a:t>
            </a:r>
            <a:r>
              <a:rPr lang="en-US" altLang="ru-RU"/>
              <a:t>swim well next year.</a:t>
            </a:r>
            <a:endParaRPr lang="ru-RU" altLang="ru-RU"/>
          </a:p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>
                <a:solidFill>
                  <a:schemeClr val="folHlink"/>
                </a:solidFill>
              </a:rPr>
              <a:t>Переведите предложения с русского на английский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800"/>
              <a:t>Я не умею кататься на коньках.</a:t>
            </a:r>
          </a:p>
          <a:p>
            <a:r>
              <a:rPr lang="ru-RU" altLang="ru-RU" sz="2800"/>
              <a:t>Ты сможешь пойти в кино завтра вечером?</a:t>
            </a:r>
          </a:p>
          <a:p>
            <a:r>
              <a:rPr lang="ru-RU" altLang="ru-RU" sz="2800"/>
              <a:t>Мы не смогли перевести этот текст, потому что он трудный.</a:t>
            </a:r>
          </a:p>
          <a:p>
            <a:r>
              <a:rPr lang="ru-RU" altLang="ru-RU" sz="2800"/>
              <a:t>Мой друг умеет хорошо играть в теннис.</a:t>
            </a:r>
          </a:p>
          <a:p>
            <a:r>
              <a:rPr lang="ru-RU" altLang="ru-RU" sz="2800"/>
              <a:t>Я не смог открыть это окно.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67</TotalTime>
  <Words>240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Comic Sans MS</vt:lpstr>
      <vt:lpstr>Пастель</vt:lpstr>
      <vt:lpstr>Модальный глагол CAN и оборот be able to</vt:lpstr>
      <vt:lpstr>Переведите следующие предложения:</vt:lpstr>
      <vt:lpstr>Вставьте пропущенную форму глагола can</vt:lpstr>
      <vt:lpstr>Вставьте пропущенную форму глагола can</vt:lpstr>
      <vt:lpstr>Переведите предложения с русского на английский</vt:lpstr>
    </vt:vector>
  </TitlesOfParts>
  <Company>xxx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Модальный глагол CAN и оборот be able to</dc:title>
  <dc:creator>xxx</dc:creator>
  <cp:lastModifiedBy>ринат</cp:lastModifiedBy>
  <cp:revision>4</cp:revision>
  <dcterms:created xsi:type="dcterms:W3CDTF">2012-02-03T19:42:16Z</dcterms:created>
  <dcterms:modified xsi:type="dcterms:W3CDTF">2015-02-03T10:45:54Z</dcterms:modified>
</cp:coreProperties>
</file>