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19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819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820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820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0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20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820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1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1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821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216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21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2AAF05B-1977-4B7F-8CE5-A5B6A78BAF8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218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6B8A5-0E68-42FD-9E66-D92D6AE4C5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42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1EA50-A891-4655-9869-AFB1BB7A56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268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DB397-EB08-46F5-AC36-48F261F29D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0663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386BB-C719-48A4-9E5C-DA6039DEDF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7254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E09E2-3854-4673-AD5C-9512932253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32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A4597-DCD9-4434-BF8F-1CB4732873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665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40EBA-F882-407C-8607-A138C20632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175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0DC33-5B15-43ED-8D2C-458C090BDF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462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12ACB-57E7-4F27-82DF-14D439C03B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312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800E1-22F4-4D54-A94C-E2E59B0940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355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73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717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7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717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18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7184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6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9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19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FE5C687-10D6-4F87-8159-ACADF100013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980728"/>
            <a:ext cx="8229600" cy="1736725"/>
          </a:xfrm>
        </p:spPr>
        <p:txBody>
          <a:bodyPr/>
          <a:lstStyle/>
          <a:p>
            <a:r>
              <a:rPr lang="en-US" altLang="ru-RU" sz="4800" dirty="0"/>
              <a:t/>
            </a:r>
            <a:br>
              <a:rPr lang="en-US" altLang="ru-RU" sz="4800" dirty="0"/>
            </a:br>
            <a:r>
              <a:rPr lang="ru-RU" altLang="ru-RU" sz="4800" dirty="0"/>
              <a:t>Модальный глагол </a:t>
            </a:r>
            <a:r>
              <a:rPr lang="en-US" altLang="ru-RU" sz="4800" dirty="0"/>
              <a:t>CAN</a:t>
            </a:r>
            <a:r>
              <a:rPr lang="ru-RU" altLang="ru-RU" sz="4800" dirty="0"/>
              <a:t> и его заменитель.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/>
          <a:p>
            <a:r>
              <a:rPr lang="ru-RU" altLang="ru-RU" sz="2800" dirty="0"/>
              <a:t>Фонетическая зарядка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1" y="44624"/>
            <a:ext cx="7873016" cy="40634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7504" y="6331386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+mn-lt"/>
              </a:rPr>
              <a:t>Вторая Всероссийская научно-методическая конференция, 10 ноября 2014 - 10 февраля 2015</a:t>
            </a:r>
            <a:endParaRPr lang="ru-RU" sz="1000" dirty="0">
              <a:latin typeface="+mn-lt"/>
            </a:endParaRPr>
          </a:p>
          <a:p>
            <a:pPr algn="ctr"/>
            <a:r>
              <a:rPr lang="ru-RU" sz="1000" b="1" dirty="0">
                <a:latin typeface="+mn-lt"/>
              </a:rPr>
              <a:t>"Педагогическая технология и мастерство учителя"</a:t>
            </a:r>
            <a:endParaRPr lang="ru-RU" sz="1000" dirty="0">
              <a:latin typeface="+mn-lt"/>
            </a:endParaRPr>
          </a:p>
          <a:p>
            <a:pPr algn="ctr"/>
            <a:r>
              <a:rPr lang="ru-RU" sz="1000" dirty="0">
                <a:latin typeface="+mn-lt"/>
              </a:rPr>
              <a:t> 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34328" y="4221088"/>
            <a:ext cx="809035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err="1"/>
              <a:t>Багрей</a:t>
            </a:r>
            <a:r>
              <a:rPr lang="ru-RU" sz="1600" dirty="0"/>
              <a:t> Елена Анатольевна</a:t>
            </a:r>
          </a:p>
          <a:p>
            <a:pPr algn="r"/>
            <a:r>
              <a:rPr lang="ru-RU" sz="1600" dirty="0"/>
              <a:t>преподаватель английского </a:t>
            </a:r>
            <a:r>
              <a:rPr lang="ru-RU" sz="1600" dirty="0" smtClean="0"/>
              <a:t>языка</a:t>
            </a:r>
          </a:p>
          <a:p>
            <a:pPr algn="r"/>
            <a:endParaRPr lang="ru-RU" sz="1600" dirty="0"/>
          </a:p>
          <a:p>
            <a:pPr algn="ctr"/>
            <a:r>
              <a:rPr lang="ru-RU" sz="1600" dirty="0"/>
              <a:t>Государственное бюджетное образовательное учреждение </a:t>
            </a:r>
            <a:endParaRPr lang="ru-RU" sz="1600" dirty="0" smtClean="0"/>
          </a:p>
          <a:p>
            <a:pPr algn="ctr"/>
            <a:r>
              <a:rPr lang="ru-RU" sz="1600" dirty="0" smtClean="0"/>
              <a:t>среднего </a:t>
            </a:r>
            <a:r>
              <a:rPr lang="ru-RU" sz="1600" dirty="0"/>
              <a:t>профессионального образования Московской области </a:t>
            </a:r>
            <a:endParaRPr lang="ru-RU" sz="1600" dirty="0" smtClean="0"/>
          </a:p>
          <a:p>
            <a:pPr algn="ctr"/>
            <a:r>
              <a:rPr lang="ru-RU" sz="1600" dirty="0" smtClean="0"/>
              <a:t>«</a:t>
            </a:r>
            <a:r>
              <a:rPr lang="ru-RU" sz="1600" dirty="0"/>
              <a:t>Воскресенский индустриальный техникум»</a:t>
            </a:r>
          </a:p>
          <a:p>
            <a:pPr algn="ctr"/>
            <a:r>
              <a:rPr lang="ru-RU" sz="1600" dirty="0"/>
              <a:t>г. Воскресенск Московской области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Repeat after me:</a:t>
            </a:r>
            <a:endParaRPr lang="ru-RU" alt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2665412"/>
          </a:xfrm>
        </p:spPr>
        <p:txBody>
          <a:bodyPr/>
          <a:lstStyle/>
          <a:p>
            <a:r>
              <a:rPr lang="en-US" altLang="ru-RU" sz="2000"/>
              <a:t>we                </a:t>
            </a:r>
            <a:r>
              <a:rPr lang="ru-RU" altLang="ru-RU" sz="2000"/>
              <a:t>    </a:t>
            </a:r>
            <a:r>
              <a:rPr lang="en-US" altLang="ru-RU" sz="2000"/>
              <a:t> twice                         queen                    wet-vet</a:t>
            </a:r>
          </a:p>
          <a:p>
            <a:r>
              <a:rPr lang="en-US" altLang="ru-RU" sz="2000"/>
              <a:t>work              </a:t>
            </a:r>
            <a:r>
              <a:rPr lang="ru-RU" altLang="ru-RU" sz="2000"/>
              <a:t>    </a:t>
            </a:r>
            <a:r>
              <a:rPr lang="en-US" altLang="ru-RU" sz="2000"/>
              <a:t>twelve                       quick                      wine-vine</a:t>
            </a:r>
          </a:p>
          <a:p>
            <a:r>
              <a:rPr lang="en-US" altLang="ru-RU" sz="2000"/>
              <a:t>why               </a:t>
            </a:r>
            <a:r>
              <a:rPr lang="ru-RU" altLang="ru-RU" sz="2000"/>
              <a:t>    </a:t>
            </a:r>
            <a:r>
              <a:rPr lang="en-US" altLang="ru-RU" sz="2000"/>
              <a:t>twenty                       quite                       west-vest</a:t>
            </a:r>
          </a:p>
          <a:p>
            <a:r>
              <a:rPr lang="en-US" altLang="ru-RU" sz="2000"/>
              <a:t>way               </a:t>
            </a:r>
            <a:r>
              <a:rPr lang="ru-RU" altLang="ru-RU" sz="2000"/>
              <a:t>    </a:t>
            </a:r>
            <a:r>
              <a:rPr lang="en-US" altLang="ru-RU" sz="2000"/>
              <a:t>twin                           question                 very well</a:t>
            </a:r>
          </a:p>
          <a:p>
            <a:r>
              <a:rPr lang="en-US" altLang="ru-RU" sz="2000"/>
              <a:t>west              </a:t>
            </a:r>
            <a:r>
              <a:rPr lang="ru-RU" altLang="ru-RU" sz="2000"/>
              <a:t>    </a:t>
            </a:r>
            <a:r>
              <a:rPr lang="en-US" altLang="ru-RU" sz="2000"/>
              <a:t>tweed                        quarrel</a:t>
            </a:r>
          </a:p>
          <a:p>
            <a:r>
              <a:rPr lang="en-US" altLang="ru-RU" sz="2000"/>
              <a:t>war                </a:t>
            </a:r>
            <a:r>
              <a:rPr lang="ru-RU" altLang="ru-RU" sz="2000"/>
              <a:t>    </a:t>
            </a:r>
            <a:r>
              <a:rPr lang="en-US" altLang="ru-RU" sz="2000"/>
              <a:t>twist                          quiet         </a:t>
            </a: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Do you know English proverbs?</a:t>
            </a:r>
            <a:endParaRPr lang="ru-RU" alt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05038"/>
            <a:ext cx="8229600" cy="3095625"/>
          </a:xfrm>
        </p:spPr>
        <p:txBody>
          <a:bodyPr/>
          <a:lstStyle/>
          <a:p>
            <a:r>
              <a:rPr lang="en-US" altLang="ru-RU"/>
              <a:t>Where there is a will,there is a way.</a:t>
            </a:r>
          </a:p>
          <a:p>
            <a:r>
              <a:rPr lang="ru-RU" altLang="ru-RU"/>
              <a:t>Где хотенье, там уменье.</a:t>
            </a:r>
            <a:endParaRPr lang="en-US" altLang="ru-RU"/>
          </a:p>
          <a:p>
            <a:r>
              <a:rPr lang="en-US" altLang="ru-RU"/>
              <a:t>What is worth doing,is worth doing well.</a:t>
            </a:r>
          </a:p>
          <a:p>
            <a:r>
              <a:rPr lang="ru-RU" altLang="ru-RU"/>
              <a:t>Взялся за гуж - не говори, что не дюж.</a:t>
            </a:r>
          </a:p>
          <a:p>
            <a:pPr>
              <a:buFontTx/>
              <a:buNone/>
            </a:pPr>
            <a:endParaRPr lang="en-US" altLang="ru-RU"/>
          </a:p>
          <a:p>
            <a:pPr>
              <a:buFontTx/>
              <a:buNone/>
            </a:pPr>
            <a:endParaRPr lang="en-US" altLang="ru-RU"/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Do you know English proverbs?</a:t>
            </a:r>
            <a:endParaRPr lang="ru-RU" alt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  <a:p>
            <a:r>
              <a:rPr lang="en-US" altLang="ru-RU"/>
              <a:t>Wishes don’t wash dishes.</a:t>
            </a:r>
          </a:p>
          <a:p>
            <a:r>
              <a:rPr lang="ru-RU" altLang="ru-RU"/>
              <a:t>Одного желанья мало.</a:t>
            </a:r>
            <a:endParaRPr lang="en-US" altLang="ru-RU"/>
          </a:p>
          <a:p>
            <a:r>
              <a:rPr lang="en-US" altLang="ru-RU"/>
              <a:t>No sweet without some sweat.</a:t>
            </a:r>
          </a:p>
          <a:p>
            <a:r>
              <a:rPr lang="ru-RU" altLang="ru-RU"/>
              <a:t>Без труда не вытащишь и рыбку из пруда.</a:t>
            </a:r>
          </a:p>
          <a:p>
            <a:pPr>
              <a:buFontTx/>
              <a:buNone/>
            </a:pPr>
            <a:endParaRPr lang="ru-RU" altLang="ru-RU"/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Do you know Shakespeare?</a:t>
            </a:r>
            <a:endParaRPr lang="ru-RU" alt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95288" y="2205038"/>
            <a:ext cx="4038600" cy="309721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ru-RU"/>
              <a:t>   </a:t>
            </a:r>
            <a:r>
              <a:rPr lang="ru-RU" altLang="ru-RU"/>
              <a:t>«</a:t>
            </a:r>
            <a:r>
              <a:rPr lang="en-US" altLang="ru-RU" sz="3200"/>
              <a:t>Oh,what a tangle</a:t>
            </a:r>
          </a:p>
          <a:p>
            <a:pPr>
              <a:buFontTx/>
              <a:buNone/>
            </a:pPr>
            <a:r>
              <a:rPr lang="en-US" altLang="ru-RU" sz="3200"/>
              <a:t>   web we weave,</a:t>
            </a:r>
          </a:p>
          <a:p>
            <a:pPr>
              <a:buFontTx/>
              <a:buNone/>
            </a:pPr>
            <a:r>
              <a:rPr lang="en-US" altLang="ru-RU" sz="3200"/>
              <a:t>   when first we practise</a:t>
            </a:r>
          </a:p>
          <a:p>
            <a:pPr>
              <a:buFontTx/>
              <a:buNone/>
            </a:pPr>
            <a:r>
              <a:rPr lang="en-US" altLang="ru-RU" sz="3200"/>
              <a:t>   to deceive...</a:t>
            </a:r>
            <a:r>
              <a:rPr lang="ru-RU" altLang="ru-RU" sz="3200"/>
              <a:t>»</a:t>
            </a:r>
          </a:p>
        </p:txBody>
      </p:sp>
      <p:pic>
        <p:nvPicPr>
          <p:cNvPr id="13320" name="Picture 8" descr="William Shakespeare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2349500"/>
            <a:ext cx="2016125" cy="2808288"/>
          </a:xfrm>
          <a:noFill/>
          <a:ln w="127000" cmpd="tri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97</TotalTime>
  <Words>168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Wingdings</vt:lpstr>
      <vt:lpstr>Вершина горы</vt:lpstr>
      <vt:lpstr> Модальный глагол CAN и его заменитель.</vt:lpstr>
      <vt:lpstr>Repeat after me:</vt:lpstr>
      <vt:lpstr>Do you know English proverbs?</vt:lpstr>
      <vt:lpstr>Do you know English proverbs?</vt:lpstr>
      <vt:lpstr>Do you know Shakespeare?</vt:lpstr>
    </vt:vector>
  </TitlesOfParts>
  <Company>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“My sister’s flat. Модальный глагол CAN и его заменитель.”</dc:title>
  <dc:creator>xxx</dc:creator>
  <cp:lastModifiedBy>ринат</cp:lastModifiedBy>
  <cp:revision>9</cp:revision>
  <dcterms:created xsi:type="dcterms:W3CDTF">2012-02-16T18:53:37Z</dcterms:created>
  <dcterms:modified xsi:type="dcterms:W3CDTF">2015-02-03T11:01:57Z</dcterms:modified>
</cp:coreProperties>
</file>